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  <p:sldMasterId id="2147483792" r:id="rId2"/>
    <p:sldMasterId id="2147483805" r:id="rId3"/>
    <p:sldMasterId id="2147483830" r:id="rId4"/>
  </p:sldMasterIdLst>
  <p:notesMasterIdLst>
    <p:notesMasterId r:id="rId16"/>
  </p:notesMasterIdLst>
  <p:sldIdLst>
    <p:sldId id="413" r:id="rId5"/>
    <p:sldId id="478" r:id="rId6"/>
    <p:sldId id="257" r:id="rId7"/>
    <p:sldId id="260" r:id="rId8"/>
    <p:sldId id="262" r:id="rId9"/>
    <p:sldId id="264" r:id="rId10"/>
    <p:sldId id="265" r:id="rId11"/>
    <p:sldId id="267" r:id="rId12"/>
    <p:sldId id="270" r:id="rId13"/>
    <p:sldId id="271" r:id="rId14"/>
    <p:sldId id="480" r:id="rId15"/>
  </p:sldIdLst>
  <p:sldSz cx="10826750" cy="8120063" type="B4ISO"/>
  <p:notesSz cx="6858000" cy="9144000"/>
  <p:defaultTextStyle>
    <a:defPPr>
      <a:defRPr lang="en-US"/>
    </a:defPPr>
    <a:lvl1pPr marL="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655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33110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9663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66215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82768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9932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15877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32431" algn="l" defTabSz="103311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8">
          <p15:clr>
            <a:srgbClr val="A4A3A4"/>
          </p15:clr>
        </p15:guide>
        <p15:guide id="2" pos="341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E25E649-3F16-4E02-A733-19D2CDBF48F0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0" autoAdjust="0"/>
    <p:restoredTop sz="94660"/>
  </p:normalViewPr>
  <p:slideViewPr>
    <p:cSldViewPr snapToGrid="0">
      <p:cViewPr varScale="1">
        <p:scale>
          <a:sx n="50" d="100"/>
          <a:sy n="50" d="100"/>
        </p:scale>
        <p:origin x="1644" y="36"/>
      </p:cViewPr>
      <p:guideLst>
        <p:guide orient="horz" pos="2558"/>
        <p:guide pos="341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51%20-%20&#925;&#945;&#973;&#960;&#955;&#953;&#959;\Book1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godin\Documents\3-REPOSITION\2023\51%20-%20&#925;&#945;&#973;&#960;&#955;&#953;&#959;\Book1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Sheet1!$A$5:$A$23</c:f>
              <c:strCache>
                <c:ptCount val="19"/>
                <c:pt idx="0">
                  <c:v>(ΔΓ/ΔΑ)</c:v>
                </c:pt>
                <c:pt idx="1">
                  <c:v>Αθλητικές εγκαταστάσεις</c:v>
                </c:pt>
                <c:pt idx="2">
                  <c:v>Φτώχεια</c:v>
                </c:pt>
                <c:pt idx="3">
                  <c:v>Χώροι αναψυχής</c:v>
                </c:pt>
                <c:pt idx="4">
                  <c:v>Κοινωνικές Δομές (ΚΑΠΗ, Παιδικές Χαρές)</c:v>
                </c:pt>
                <c:pt idx="5">
                  <c:v>Κατάσταση της τοπικής αγοράς</c:v>
                </c:pt>
                <c:pt idx="6">
                  <c:v>Εγκληματικότητα</c:v>
                </c:pt>
                <c:pt idx="7">
                  <c:v>Διαφθορά</c:v>
                </c:pt>
                <c:pt idx="8">
                  <c:v>Κατάσταση Πλατειών, Παιδικών Χαρών</c:v>
                </c:pt>
                <c:pt idx="9">
                  <c:v>Κατάσταση σχολείων</c:v>
                </c:pt>
                <c:pt idx="10">
                  <c:v>Οικονομικά</c:v>
                </c:pt>
                <c:pt idx="11">
                  <c:v>Πολιτιστικές υποδομές/ δραστηριότητα</c:v>
                </c:pt>
                <c:pt idx="12">
                  <c:v>Συγκοινωνίες</c:v>
                </c:pt>
                <c:pt idx="13">
                  <c:v>Δομές Υγείας / Νοσοκομεία</c:v>
                </c:pt>
                <c:pt idx="14">
                  <c:v>Συντήρηση, ανάπτυξη πρασίνου</c:v>
                </c:pt>
                <c:pt idx="15">
                  <c:v>Κυκλοφοριακό/ Στάθμευση/ Παρκινγκ</c:v>
                </c:pt>
                <c:pt idx="16">
                  <c:v>Ύδρευση/ Αποχέτευση</c:v>
                </c:pt>
                <c:pt idx="17">
                  <c:v>Κατάσταση οδικού δικτύου</c:v>
                </c:pt>
                <c:pt idx="18">
                  <c:v>Καθαριότητα</c:v>
                </c:pt>
              </c:strCache>
            </c:strRef>
          </c:cat>
          <c:val>
            <c:numRef>
              <c:f>Sheet1!$C$5:$C$23</c:f>
              <c:numCache>
                <c:formatCode>0.0</c:formatCode>
                <c:ptCount val="19"/>
                <c:pt idx="0">
                  <c:v>10.785533657126823</c:v>
                </c:pt>
                <c:pt idx="1">
                  <c:v>0.47966924898647451</c:v>
                </c:pt>
                <c:pt idx="2">
                  <c:v>0.51579496648336376</c:v>
                </c:pt>
                <c:pt idx="3">
                  <c:v>0.60610926022558698</c:v>
                </c:pt>
                <c:pt idx="4">
                  <c:v>0.76064705174005776</c:v>
                </c:pt>
                <c:pt idx="5">
                  <c:v>0.88508007867378757</c:v>
                </c:pt>
                <c:pt idx="6">
                  <c:v>1.1660578814273708</c:v>
                </c:pt>
                <c:pt idx="7">
                  <c:v>1.4048890137679171</c:v>
                </c:pt>
                <c:pt idx="8">
                  <c:v>1.8022719062336985</c:v>
                </c:pt>
                <c:pt idx="9">
                  <c:v>1.9246979488620457</c:v>
                </c:pt>
                <c:pt idx="10">
                  <c:v>2.1695500341187395</c:v>
                </c:pt>
                <c:pt idx="11">
                  <c:v>2.3622205274354831</c:v>
                </c:pt>
                <c:pt idx="12">
                  <c:v>2.3842973547946933</c:v>
                </c:pt>
                <c:pt idx="13">
                  <c:v>2.757596435595882</c:v>
                </c:pt>
                <c:pt idx="14">
                  <c:v>5.4208646088387731</c:v>
                </c:pt>
                <c:pt idx="15">
                  <c:v>8.4132782081644333</c:v>
                </c:pt>
                <c:pt idx="16">
                  <c:v>24.944807931602</c:v>
                </c:pt>
                <c:pt idx="17">
                  <c:v>26.389836631477582</c:v>
                </c:pt>
                <c:pt idx="18">
                  <c:v>42.419620278569425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947-4B65-8AF8-249128725B23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213683584"/>
        <c:axId val="145187968"/>
        <c:axId val="0"/>
      </c:bar3DChart>
      <c:catAx>
        <c:axId val="213683584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45187968"/>
        <c:crosses val="autoZero"/>
        <c:auto val="1"/>
        <c:lblAlgn val="ctr"/>
        <c:lblOffset val="100"/>
        <c:noMultiLvlLbl val="0"/>
      </c:catAx>
      <c:valAx>
        <c:axId val="145187968"/>
        <c:scaling>
          <c:orientation val="minMax"/>
        </c:scaling>
        <c:delete val="1"/>
        <c:axPos val="b"/>
        <c:numFmt formatCode="0.0" sourceLinked="1"/>
        <c:majorTickMark val="out"/>
        <c:minorTickMark val="none"/>
        <c:tickLblPos val="nextTo"/>
        <c:crossAx val="21368358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explosion val="25"/>
          <c:dLbls>
            <c:numFmt formatCode="0.0%" sourceLinked="0"/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Sheet1!$B$56:$B$60</c:f>
              <c:strCache>
                <c:ptCount val="5"/>
                <c:pt idx="0">
                  <c:v>ΠΟΛΥ</c:v>
                </c:pt>
                <c:pt idx="1">
                  <c:v>ΑΡΚΕΤΑ</c:v>
                </c:pt>
                <c:pt idx="2">
                  <c:v>ΛΙΓΟ</c:v>
                </c:pt>
                <c:pt idx="3">
                  <c:v>ΚΑΘΟΛΟΥ</c:v>
                </c:pt>
                <c:pt idx="4">
                  <c:v>ΔΓ/ΔΑ</c:v>
                </c:pt>
              </c:strCache>
            </c:strRef>
          </c:cat>
          <c:val>
            <c:numRef>
              <c:f>Sheet1!$E$56:$E$60</c:f>
              <c:numCache>
                <c:formatCode>0.0</c:formatCode>
                <c:ptCount val="5"/>
                <c:pt idx="0">
                  <c:v>11.598362300806805</c:v>
                </c:pt>
                <c:pt idx="1">
                  <c:v>29.566892786898411</c:v>
                </c:pt>
                <c:pt idx="2">
                  <c:v>33.121261991731224</c:v>
                </c:pt>
                <c:pt idx="3">
                  <c:v>24.053706900012049</c:v>
                </c:pt>
                <c:pt idx="4">
                  <c:v>1.6597760205515188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187-4303-8C5A-FEA29C63A3B2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overlay val="0"/>
      <c:txPr>
        <a:bodyPr/>
        <a:lstStyle/>
        <a:p>
          <a:pPr rtl="0">
            <a:defRPr/>
          </a:pPr>
          <a:endParaRPr lang="el-GR"/>
        </a:p>
      </c:txPr>
    </c:legend>
    <c:plotVisOnly val="1"/>
    <c:dispBlanksAs val="gap"/>
    <c:showDLblsOverMax val="0"/>
  </c:chart>
  <c:txPr>
    <a:bodyPr/>
    <a:lstStyle/>
    <a:p>
      <a:pPr>
        <a:defRPr sz="11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Sheet1!$B$101:$B$107</c:f>
              <c:strCache>
                <c:ptCount val="7"/>
                <c:pt idx="0">
                  <c:v>Κωστούρος Δημήτριος</c:v>
                </c:pt>
                <c:pt idx="1">
                  <c:v>Μάκαρης Κωσταντίνος</c:v>
                </c:pt>
                <c:pt idx="2">
                  <c:v>Ορφανός Δημήτριος</c:v>
                </c:pt>
                <c:pt idx="3">
                  <c:v>Παπαδημόπουλος  Δημήτριος</c:v>
                </c:pt>
                <c:pt idx="4">
                  <c:v>Γκόνης Κωσταντίνος</c:v>
                </c:pt>
                <c:pt idx="5">
                  <c:v>κανένας</c:v>
                </c:pt>
                <c:pt idx="6">
                  <c:v>ΔΓ/ΔΑ</c:v>
                </c:pt>
              </c:strCache>
            </c:strRef>
          </c:cat>
          <c:val>
            <c:numRef>
              <c:f>Sheet1!$E$101:$E$107</c:f>
              <c:numCache>
                <c:formatCode>0.0</c:formatCode>
                <c:ptCount val="7"/>
                <c:pt idx="0">
                  <c:v>26.082534147050289</c:v>
                </c:pt>
                <c:pt idx="1">
                  <c:v>13.762956504891985</c:v>
                </c:pt>
                <c:pt idx="2">
                  <c:v>12.384965610772054</c:v>
                </c:pt>
                <c:pt idx="3">
                  <c:v>7.357357357357353</c:v>
                </c:pt>
                <c:pt idx="4">
                  <c:v>3.3929090380703268</c:v>
                </c:pt>
                <c:pt idx="5">
                  <c:v>6.0229584423132776</c:v>
                </c:pt>
                <c:pt idx="6">
                  <c:v>30.996318899544708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F17-4E50-8E18-E05BE3B8CC8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4564992"/>
        <c:axId val="144567680"/>
        <c:axId val="0"/>
      </c:bar3DChart>
      <c:catAx>
        <c:axId val="1445649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44567680"/>
        <c:crosses val="autoZero"/>
        <c:auto val="1"/>
        <c:lblAlgn val="ctr"/>
        <c:lblOffset val="100"/>
        <c:noMultiLvlLbl val="0"/>
      </c:catAx>
      <c:valAx>
        <c:axId val="14456768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4456499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Sheet1!$B$113:$B$119</c:f>
              <c:strCache>
                <c:ptCount val="7"/>
                <c:pt idx="0">
                  <c:v>Κωστούρος Δημήτριος</c:v>
                </c:pt>
                <c:pt idx="1">
                  <c:v>Μάκαρης Κωσταντίνος</c:v>
                </c:pt>
                <c:pt idx="2">
                  <c:v>Ορφανός Δημήτριος</c:v>
                </c:pt>
                <c:pt idx="3">
                  <c:v>Παπαδημόπουλος  Δημήτριος</c:v>
                </c:pt>
                <c:pt idx="4">
                  <c:v>Γκόνης Κωσταντίνος</c:v>
                </c:pt>
                <c:pt idx="5">
                  <c:v>κανένας</c:v>
                </c:pt>
                <c:pt idx="6">
                  <c:v>ΔΓ/ΔΑ</c:v>
                </c:pt>
              </c:strCache>
            </c:strRef>
          </c:cat>
          <c:val>
            <c:numRef>
              <c:f>Sheet1!$E$113:$E$119</c:f>
              <c:numCache>
                <c:formatCode>0.0</c:formatCode>
                <c:ptCount val="7"/>
                <c:pt idx="0">
                  <c:v>23.947637962477216</c:v>
                </c:pt>
                <c:pt idx="1">
                  <c:v>8.8360938319718176</c:v>
                </c:pt>
                <c:pt idx="2">
                  <c:v>10.9745434559944</c:v>
                </c:pt>
                <c:pt idx="3">
                  <c:v>8.5537984960903284</c:v>
                </c:pt>
                <c:pt idx="4">
                  <c:v>2.8229533588148574</c:v>
                </c:pt>
                <c:pt idx="5">
                  <c:v>6.8550301031751948</c:v>
                </c:pt>
                <c:pt idx="6">
                  <c:v>38.009942791476185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2DD-440C-AE69-6C0CE29D6A7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5894400"/>
        <c:axId val="145913728"/>
        <c:axId val="0"/>
      </c:bar3DChart>
      <c:catAx>
        <c:axId val="14589440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45913728"/>
        <c:crosses val="autoZero"/>
        <c:auto val="1"/>
        <c:lblAlgn val="ctr"/>
        <c:lblOffset val="100"/>
        <c:noMultiLvlLbl val="0"/>
      </c:catAx>
      <c:valAx>
        <c:axId val="14591372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458944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Sheet1!$B$137:$B$143</c:f>
              <c:strCache>
                <c:ptCount val="7"/>
                <c:pt idx="0">
                  <c:v>Κωστούρος Δημήτριος</c:v>
                </c:pt>
                <c:pt idx="1">
                  <c:v>Μάκαρης Κωσταντίνος</c:v>
                </c:pt>
                <c:pt idx="2">
                  <c:v>Ορφανός Δημήτριος</c:v>
                </c:pt>
                <c:pt idx="3">
                  <c:v>Παπαδημόπουλος  Δημήτριος</c:v>
                </c:pt>
                <c:pt idx="4">
                  <c:v>Γκόνης Κωσταντίνος</c:v>
                </c:pt>
                <c:pt idx="5">
                  <c:v>κανένας</c:v>
                </c:pt>
                <c:pt idx="6">
                  <c:v>ΔΓ/ΔΑ</c:v>
                </c:pt>
              </c:strCache>
            </c:strRef>
          </c:cat>
          <c:val>
            <c:numRef>
              <c:f>Sheet1!$E$137:$E$143</c:f>
              <c:numCache>
                <c:formatCode>0.0</c:formatCode>
                <c:ptCount val="7"/>
                <c:pt idx="0">
                  <c:v>33.518339198412889</c:v>
                </c:pt>
                <c:pt idx="1">
                  <c:v>7.2671878321248906</c:v>
                </c:pt>
                <c:pt idx="2">
                  <c:v>12.035615597175312</c:v>
                </c:pt>
                <c:pt idx="3">
                  <c:v>10.11312911834864</c:v>
                </c:pt>
                <c:pt idx="4">
                  <c:v>2.8152381852105517</c:v>
                </c:pt>
                <c:pt idx="5">
                  <c:v>4.84400462908292</c:v>
                </c:pt>
                <c:pt idx="6">
                  <c:v>29.40648543964479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DF-4EC9-9126-83C4D034A22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46247680"/>
        <c:axId val="146250368"/>
        <c:axId val="0"/>
      </c:bar3DChart>
      <c:catAx>
        <c:axId val="1462476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46250368"/>
        <c:crosses val="autoZero"/>
        <c:auto val="1"/>
        <c:lblAlgn val="ctr"/>
        <c:lblOffset val="100"/>
        <c:noMultiLvlLbl val="0"/>
      </c:catAx>
      <c:valAx>
        <c:axId val="146250368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46247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Sheet1!$B$184:$B$193</c:f>
              <c:strCache>
                <c:ptCount val="10"/>
                <c:pt idx="0">
                  <c:v>Κωστούρος Δημήτριος</c:v>
                </c:pt>
                <c:pt idx="1">
                  <c:v>Μάκαρης Κωσταντίνος</c:v>
                </c:pt>
                <c:pt idx="2">
                  <c:v>Ορφανός Δημήτριος</c:v>
                </c:pt>
                <c:pt idx="3">
                  <c:v>Παπαδημόπουλος  Δημήτριος</c:v>
                </c:pt>
                <c:pt idx="4">
                  <c:v>Γκόνης Κωσταντίνος</c:v>
                </c:pt>
                <c:pt idx="5">
                  <c:v>Λευκό/ Άκυρο</c:v>
                </c:pt>
                <c:pt idx="6">
                  <c:v>Αποχή</c:v>
                </c:pt>
                <c:pt idx="7">
                  <c:v>Δεν έχω αποφασίσει</c:v>
                </c:pt>
                <c:pt idx="8">
                  <c:v>ΑΛΛΟΝ</c:v>
                </c:pt>
                <c:pt idx="9">
                  <c:v>ΔΓ/ΔΑ</c:v>
                </c:pt>
              </c:strCache>
            </c:strRef>
          </c:cat>
          <c:val>
            <c:numRef>
              <c:f>Sheet1!$E$184:$E$193</c:f>
              <c:numCache>
                <c:formatCode>0.0</c:formatCode>
                <c:ptCount val="10"/>
                <c:pt idx="0">
                  <c:v>31.6</c:v>
                </c:pt>
                <c:pt idx="1">
                  <c:v>10.9</c:v>
                </c:pt>
                <c:pt idx="2">
                  <c:v>16.2</c:v>
                </c:pt>
                <c:pt idx="3">
                  <c:v>10.647051740055385</c:v>
                </c:pt>
                <c:pt idx="4">
                  <c:v>4.6120499337695158</c:v>
                </c:pt>
                <c:pt idx="5">
                  <c:v>1.0034921526913654</c:v>
                </c:pt>
                <c:pt idx="6">
                  <c:v>2.2137036888371524</c:v>
                </c:pt>
                <c:pt idx="7">
                  <c:v>19.100000000000001</c:v>
                </c:pt>
                <c:pt idx="8">
                  <c:v>0.40139686107654615</c:v>
                </c:pt>
                <c:pt idx="9">
                  <c:v>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8B-4A14-BEF3-62A78E1DC6D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2052096"/>
        <c:axId val="132179456"/>
        <c:axId val="0"/>
      </c:bar3DChart>
      <c:catAx>
        <c:axId val="1320520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32179456"/>
        <c:crosses val="autoZero"/>
        <c:auto val="1"/>
        <c:lblAlgn val="ctr"/>
        <c:lblOffset val="100"/>
        <c:noMultiLvlLbl val="0"/>
      </c:catAx>
      <c:valAx>
        <c:axId val="132179456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320520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2"/>
            </a:solidFill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Sheet1!$B$197:$B$204</c:f>
              <c:strCache>
                <c:ptCount val="8"/>
                <c:pt idx="0">
                  <c:v>Κωστούρος Δημήτριος</c:v>
                </c:pt>
                <c:pt idx="1">
                  <c:v>Μάκαρης Κωσταντίνος</c:v>
                </c:pt>
                <c:pt idx="2">
                  <c:v>Ορφανός Δημήτριος</c:v>
                </c:pt>
                <c:pt idx="3">
                  <c:v>Παπαδημόπουλος  Δημήτριος</c:v>
                </c:pt>
                <c:pt idx="4">
                  <c:v>Γκόνης Κωσταντίνος</c:v>
                </c:pt>
                <c:pt idx="5">
                  <c:v>Δεν έχω αποφασίσει</c:v>
                </c:pt>
                <c:pt idx="6">
                  <c:v>ΑΛΛΟΝ</c:v>
                </c:pt>
                <c:pt idx="7">
                  <c:v>ΔΓ/ΔΑ</c:v>
                </c:pt>
              </c:strCache>
            </c:strRef>
          </c:cat>
          <c:val>
            <c:numRef>
              <c:f>Sheet1!$E$197:$E$204</c:f>
              <c:numCache>
                <c:formatCode>0.0</c:formatCode>
                <c:ptCount val="8"/>
                <c:pt idx="0">
                  <c:v>32.644628099173552</c:v>
                </c:pt>
                <c:pt idx="1">
                  <c:v>11.260330578512397</c:v>
                </c:pt>
                <c:pt idx="2">
                  <c:v>16.735537190082646</c:v>
                </c:pt>
                <c:pt idx="3">
                  <c:v>10.999020392619201</c:v>
                </c:pt>
                <c:pt idx="4">
                  <c:v>4.7645143943899955</c:v>
                </c:pt>
                <c:pt idx="5">
                  <c:v>19.73140495867769</c:v>
                </c:pt>
                <c:pt idx="6">
                  <c:v>0.41466617879808482</c:v>
                </c:pt>
                <c:pt idx="7">
                  <c:v>3.4090909090909092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465-48E5-95BA-B89087E59A0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32246912"/>
        <c:axId val="132336640"/>
        <c:axId val="0"/>
      </c:bar3DChart>
      <c:catAx>
        <c:axId val="1322469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32336640"/>
        <c:crosses val="autoZero"/>
        <c:auto val="1"/>
        <c:lblAlgn val="ctr"/>
        <c:lblOffset val="100"/>
        <c:noMultiLvlLbl val="0"/>
      </c:catAx>
      <c:valAx>
        <c:axId val="132336640"/>
        <c:scaling>
          <c:orientation val="minMax"/>
        </c:scaling>
        <c:delete val="1"/>
        <c:axPos val="l"/>
        <c:numFmt formatCode="0.0" sourceLinked="1"/>
        <c:majorTickMark val="out"/>
        <c:minorTickMark val="none"/>
        <c:tickLblPos val="nextTo"/>
        <c:crossAx val="132246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 b="1">
          <a:solidFill>
            <a:schemeClr val="tx2">
              <a:lumMod val="50000"/>
            </a:schemeClr>
          </a:solidFill>
        </a:defRPr>
      </a:pPr>
      <a:endParaRPr lang="el-G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450623-DBE4-471C-B59A-721A87247058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62FD9B-6FF8-497C-8F36-FA5359E0BC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81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9E58A3-1E53-4708-AB1B-A2A780C70BD1}" type="slidenum">
              <a:rPr kumimoji="0" lang="el-G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103311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l-GR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1926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91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6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1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2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4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5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6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27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0964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761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41" y="385329"/>
            <a:ext cx="2883374" cy="82027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959" y="385329"/>
            <a:ext cx="8473436" cy="82027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463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83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3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1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39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5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6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79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92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305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748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0947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893"/>
            <a:ext cx="9202738" cy="1612735"/>
          </a:xfrm>
        </p:spPr>
        <p:txBody>
          <a:bodyPr anchor="t"/>
          <a:lstStyle>
            <a:lvl1pPr algn="l">
              <a:defRPr sz="4736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0"/>
            <a:ext cx="9202738" cy="1776263"/>
          </a:xfrm>
        </p:spPr>
        <p:txBody>
          <a:bodyPr anchor="b"/>
          <a:lstStyle>
            <a:lvl1pPr marL="0" indent="0">
              <a:buNone/>
              <a:defRPr sz="2368">
                <a:solidFill>
                  <a:schemeClr val="tx1">
                    <a:tint val="75000"/>
                  </a:schemeClr>
                </a:solidFill>
              </a:defRPr>
            </a:lvl1pPr>
            <a:lvl2pPr marL="541325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2pPr>
            <a:lvl3pPr marL="1082650" indent="0">
              <a:buNone/>
              <a:defRPr sz="1894">
                <a:solidFill>
                  <a:schemeClr val="tx1">
                    <a:tint val="75000"/>
                  </a:schemeClr>
                </a:solidFill>
              </a:defRPr>
            </a:lvl3pPr>
            <a:lvl4pPr marL="162397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4pPr>
            <a:lvl5pPr marL="2165299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5pPr>
            <a:lvl6pPr marL="270662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6pPr>
            <a:lvl7pPr marL="3247949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7pPr>
            <a:lvl8pPr marL="3789274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8pPr>
            <a:lvl9pPr marL="4330598" indent="0">
              <a:buNone/>
              <a:defRPr sz="165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952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1337" y="1894682"/>
            <a:ext cx="4781815" cy="5358866"/>
          </a:xfrm>
        </p:spPr>
        <p:txBody>
          <a:bodyPr/>
          <a:lstStyle>
            <a:lvl1pPr>
              <a:defRPr sz="3315"/>
            </a:lvl1pPr>
            <a:lvl2pPr>
              <a:defRPr sz="2842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  <a:lvl6pPr>
              <a:defRPr sz="2131"/>
            </a:lvl6pPr>
            <a:lvl7pPr>
              <a:defRPr sz="2131"/>
            </a:lvl7pPr>
            <a:lvl8pPr>
              <a:defRPr sz="2131"/>
            </a:lvl8pPr>
            <a:lvl9pPr>
              <a:defRPr sz="213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03598" y="1894682"/>
            <a:ext cx="4781815" cy="5358866"/>
          </a:xfrm>
        </p:spPr>
        <p:txBody>
          <a:bodyPr/>
          <a:lstStyle>
            <a:lvl1pPr>
              <a:defRPr sz="3315"/>
            </a:lvl1pPr>
            <a:lvl2pPr>
              <a:defRPr sz="2842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  <a:lvl6pPr>
              <a:defRPr sz="2131"/>
            </a:lvl6pPr>
            <a:lvl7pPr>
              <a:defRPr sz="2131"/>
            </a:lvl7pPr>
            <a:lvl8pPr>
              <a:defRPr sz="2131"/>
            </a:lvl8pPr>
            <a:lvl9pPr>
              <a:defRPr sz="2131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9246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3"/>
            <a:ext cx="4783695" cy="4678435"/>
          </a:xfrm>
        </p:spPr>
        <p:txBody>
          <a:bodyPr/>
          <a:lstStyle>
            <a:lvl1pPr>
              <a:defRPr sz="2842"/>
            </a:lvl1pPr>
            <a:lvl2pPr>
              <a:defRPr sz="2368"/>
            </a:lvl2pPr>
            <a:lvl3pPr>
              <a:defRPr sz="2131"/>
            </a:lvl3pPr>
            <a:lvl4pPr>
              <a:defRPr sz="1894"/>
            </a:lvl4pPr>
            <a:lvl5pPr>
              <a:defRPr sz="1894"/>
            </a:lvl5pPr>
            <a:lvl6pPr>
              <a:defRPr sz="1894"/>
            </a:lvl6pPr>
            <a:lvl7pPr>
              <a:defRPr sz="1894"/>
            </a:lvl7pPr>
            <a:lvl8pPr>
              <a:defRPr sz="1894"/>
            </a:lvl8pPr>
            <a:lvl9pPr>
              <a:defRPr sz="18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42" b="1"/>
            </a:lvl1pPr>
            <a:lvl2pPr marL="541325" indent="0">
              <a:buNone/>
              <a:defRPr sz="2368" b="1"/>
            </a:lvl2pPr>
            <a:lvl3pPr marL="1082650" indent="0">
              <a:buNone/>
              <a:defRPr sz="2131" b="1"/>
            </a:lvl3pPr>
            <a:lvl4pPr marL="1623974" indent="0">
              <a:buNone/>
              <a:defRPr sz="1894" b="1"/>
            </a:lvl4pPr>
            <a:lvl5pPr marL="2165299" indent="0">
              <a:buNone/>
              <a:defRPr sz="1894" b="1"/>
            </a:lvl5pPr>
            <a:lvl6pPr marL="2706624" indent="0">
              <a:buNone/>
              <a:defRPr sz="1894" b="1"/>
            </a:lvl6pPr>
            <a:lvl7pPr marL="3247949" indent="0">
              <a:buNone/>
              <a:defRPr sz="1894" b="1"/>
            </a:lvl7pPr>
            <a:lvl8pPr marL="3789274" indent="0">
              <a:buNone/>
              <a:defRPr sz="1894" b="1"/>
            </a:lvl8pPr>
            <a:lvl9pPr marL="4330598" indent="0">
              <a:buNone/>
              <a:defRPr sz="189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3"/>
            <a:ext cx="4785574" cy="4678435"/>
          </a:xfrm>
        </p:spPr>
        <p:txBody>
          <a:bodyPr/>
          <a:lstStyle>
            <a:lvl1pPr>
              <a:defRPr sz="2842"/>
            </a:lvl1pPr>
            <a:lvl2pPr>
              <a:defRPr sz="2368"/>
            </a:lvl2pPr>
            <a:lvl3pPr>
              <a:defRPr sz="2131"/>
            </a:lvl3pPr>
            <a:lvl4pPr>
              <a:defRPr sz="1894"/>
            </a:lvl4pPr>
            <a:lvl5pPr>
              <a:defRPr sz="1894"/>
            </a:lvl5pPr>
            <a:lvl6pPr>
              <a:defRPr sz="1894"/>
            </a:lvl6pPr>
            <a:lvl7pPr>
              <a:defRPr sz="1894"/>
            </a:lvl7pPr>
            <a:lvl8pPr>
              <a:defRPr sz="1894"/>
            </a:lvl8pPr>
            <a:lvl9pPr>
              <a:defRPr sz="189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751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0212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9037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368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299"/>
            <a:ext cx="6052454" cy="6930249"/>
          </a:xfrm>
        </p:spPr>
        <p:txBody>
          <a:bodyPr/>
          <a:lstStyle>
            <a:lvl1pPr>
              <a:defRPr sz="3789"/>
            </a:lvl1pPr>
            <a:lvl2pPr>
              <a:defRPr sz="3315"/>
            </a:lvl2pPr>
            <a:lvl3pPr>
              <a:defRPr sz="2842"/>
            </a:lvl3pPr>
            <a:lvl4pPr>
              <a:defRPr sz="2368"/>
            </a:lvl4pPr>
            <a:lvl5pPr>
              <a:defRPr sz="2368"/>
            </a:lvl5pPr>
            <a:lvl6pPr>
              <a:defRPr sz="2368"/>
            </a:lvl6pPr>
            <a:lvl7pPr>
              <a:defRPr sz="2368"/>
            </a:lvl7pPr>
            <a:lvl8pPr>
              <a:defRPr sz="2368"/>
            </a:lvl8pPr>
            <a:lvl9pPr>
              <a:defRPr sz="236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199"/>
            <a:ext cx="3561926" cy="5554349"/>
          </a:xfrm>
        </p:spPr>
        <p:txBody>
          <a:bodyPr/>
          <a:lstStyle>
            <a:lvl1pPr marL="0" indent="0">
              <a:buNone/>
              <a:defRPr sz="1658"/>
            </a:lvl1pPr>
            <a:lvl2pPr marL="541325" indent="0">
              <a:buNone/>
              <a:defRPr sz="1421"/>
            </a:lvl2pPr>
            <a:lvl3pPr marL="1082650" indent="0">
              <a:buNone/>
              <a:defRPr sz="1184"/>
            </a:lvl3pPr>
            <a:lvl4pPr marL="1623974" indent="0">
              <a:buNone/>
              <a:defRPr sz="1066"/>
            </a:lvl4pPr>
            <a:lvl5pPr marL="2165299" indent="0">
              <a:buNone/>
              <a:defRPr sz="1066"/>
            </a:lvl5pPr>
            <a:lvl6pPr marL="2706624" indent="0">
              <a:buNone/>
              <a:defRPr sz="1066"/>
            </a:lvl6pPr>
            <a:lvl7pPr marL="3247949" indent="0">
              <a:buNone/>
              <a:defRPr sz="1066"/>
            </a:lvl7pPr>
            <a:lvl8pPr marL="3789274" indent="0">
              <a:buNone/>
              <a:defRPr sz="1066"/>
            </a:lvl8pPr>
            <a:lvl9pPr marL="4330598" indent="0">
              <a:buNone/>
              <a:defRPr sz="106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28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9510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368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789"/>
            </a:lvl1pPr>
            <a:lvl2pPr marL="541325" indent="0">
              <a:buNone/>
              <a:defRPr sz="3315"/>
            </a:lvl2pPr>
            <a:lvl3pPr marL="1082650" indent="0">
              <a:buNone/>
              <a:defRPr sz="2842"/>
            </a:lvl3pPr>
            <a:lvl4pPr marL="1623974" indent="0">
              <a:buNone/>
              <a:defRPr sz="2368"/>
            </a:lvl4pPr>
            <a:lvl5pPr marL="2165299" indent="0">
              <a:buNone/>
              <a:defRPr sz="2368"/>
            </a:lvl5pPr>
            <a:lvl6pPr marL="2706624" indent="0">
              <a:buNone/>
              <a:defRPr sz="2368"/>
            </a:lvl6pPr>
            <a:lvl7pPr marL="3247949" indent="0">
              <a:buNone/>
              <a:defRPr sz="2368"/>
            </a:lvl7pPr>
            <a:lvl8pPr marL="3789274" indent="0">
              <a:buNone/>
              <a:defRPr sz="2368"/>
            </a:lvl8pPr>
            <a:lvl9pPr marL="4330598" indent="0">
              <a:buNone/>
              <a:defRPr sz="2368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78"/>
            <a:ext cx="6496050" cy="952979"/>
          </a:xfrm>
        </p:spPr>
        <p:txBody>
          <a:bodyPr/>
          <a:lstStyle>
            <a:lvl1pPr marL="0" indent="0">
              <a:buNone/>
              <a:defRPr sz="1658"/>
            </a:lvl1pPr>
            <a:lvl2pPr marL="541325" indent="0">
              <a:buNone/>
              <a:defRPr sz="1421"/>
            </a:lvl2pPr>
            <a:lvl3pPr marL="1082650" indent="0">
              <a:buNone/>
              <a:defRPr sz="1184"/>
            </a:lvl3pPr>
            <a:lvl4pPr marL="1623974" indent="0">
              <a:buNone/>
              <a:defRPr sz="1066"/>
            </a:lvl4pPr>
            <a:lvl5pPr marL="2165299" indent="0">
              <a:buNone/>
              <a:defRPr sz="1066"/>
            </a:lvl5pPr>
            <a:lvl6pPr marL="2706624" indent="0">
              <a:buNone/>
              <a:defRPr sz="1066"/>
            </a:lvl6pPr>
            <a:lvl7pPr marL="3247949" indent="0">
              <a:buNone/>
              <a:defRPr sz="1066"/>
            </a:lvl7pPr>
            <a:lvl8pPr marL="3789274" indent="0">
              <a:buNone/>
              <a:defRPr sz="1066"/>
            </a:lvl8pPr>
            <a:lvl9pPr marL="4330598" indent="0">
              <a:buNone/>
              <a:defRPr sz="1066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3399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65263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9394" y="325179"/>
            <a:ext cx="2436019" cy="692836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1338" y="325179"/>
            <a:ext cx="7127610" cy="692836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4135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7" y="325179"/>
            <a:ext cx="8841846" cy="409733"/>
          </a:xfrm>
        </p:spPr>
        <p:txBody>
          <a:bodyPr>
            <a:normAutofit/>
          </a:bodyPr>
          <a:lstStyle>
            <a:lvl1pPr algn="ctr">
              <a:defRPr sz="1894"/>
            </a:lvl1pPr>
          </a:lstStyle>
          <a:p>
            <a:r>
              <a:rPr kumimoji="0"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85" y="905432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6D00A-B865-405E-AE51-4C83ED671E7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5072337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5072337" y="905431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553585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6847637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3344" y="1328909"/>
            <a:ext cx="8120063" cy="2826985"/>
          </a:xfrm>
        </p:spPr>
        <p:txBody>
          <a:bodyPr anchor="b"/>
          <a:lstStyle>
            <a:lvl1pPr algn="ctr">
              <a:defRPr sz="532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3344" y="4264913"/>
            <a:ext cx="8120063" cy="1960468"/>
          </a:xfrm>
        </p:spPr>
        <p:txBody>
          <a:bodyPr/>
          <a:lstStyle>
            <a:lvl1pPr marL="0" indent="0" algn="ctr">
              <a:buNone/>
              <a:defRPr sz="2131"/>
            </a:lvl1pPr>
            <a:lvl2pPr marL="405994" indent="0" algn="ctr">
              <a:buNone/>
              <a:defRPr sz="1776"/>
            </a:lvl2pPr>
            <a:lvl3pPr marL="811987" indent="0" algn="ctr">
              <a:buNone/>
              <a:defRPr sz="1598"/>
            </a:lvl3pPr>
            <a:lvl4pPr marL="1217981" indent="0" algn="ctr">
              <a:buNone/>
              <a:defRPr sz="1421"/>
            </a:lvl4pPr>
            <a:lvl5pPr marL="1623974" indent="0" algn="ctr">
              <a:buNone/>
              <a:defRPr sz="1421"/>
            </a:lvl5pPr>
            <a:lvl6pPr marL="2029968" indent="0" algn="ctr">
              <a:buNone/>
              <a:defRPr sz="1421"/>
            </a:lvl6pPr>
            <a:lvl7pPr marL="2435962" indent="0" algn="ctr">
              <a:buNone/>
              <a:defRPr sz="1421"/>
            </a:lvl7pPr>
            <a:lvl8pPr marL="2841955" indent="0" algn="ctr">
              <a:buNone/>
              <a:defRPr sz="1421"/>
            </a:lvl8pPr>
            <a:lvl9pPr marL="3247949" indent="0" algn="ctr">
              <a:buNone/>
              <a:defRPr sz="1421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19C5D-BD97-4FEC-A6B9-0CEBBE071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C355F-1855-43A3-B251-3B69AF53BA73}" type="datetimeFigureOut">
              <a:rPr lang="en-US"/>
              <a:pPr>
                <a:defRPr/>
              </a:pPr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38AE2E-AF81-4E53-81F0-369D4D509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B10D59-BF88-4947-BFC1-ECD4BB5B3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A5C0F0-A6F9-4EEB-91C2-C27B593E13F1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01974961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EA2A7-4ADB-4965-817E-380138BE71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2D040-CAC5-4EE5-A191-3B9CE0E3529A}" type="datetimeFigureOut">
              <a:rPr lang="en-US"/>
              <a:pPr>
                <a:defRPr/>
              </a:pPr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B88C5-815F-4451-ADED-22303EE1C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DE589-2048-47E2-A2AA-10AFD1415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319C49-8821-4101-A700-4FAE00E7DDD6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9656378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701" y="2024379"/>
            <a:ext cx="9338072" cy="3377720"/>
          </a:xfrm>
        </p:spPr>
        <p:txBody>
          <a:bodyPr anchor="b"/>
          <a:lstStyle>
            <a:lvl1pPr>
              <a:defRPr sz="5328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8701" y="5434054"/>
            <a:ext cx="9338072" cy="1776263"/>
          </a:xfrm>
        </p:spPr>
        <p:txBody>
          <a:bodyPr/>
          <a:lstStyle>
            <a:lvl1pPr marL="0" indent="0">
              <a:buNone/>
              <a:defRPr sz="2131">
                <a:solidFill>
                  <a:schemeClr val="tx1">
                    <a:tint val="75000"/>
                  </a:schemeClr>
                </a:solidFill>
              </a:defRPr>
            </a:lvl1pPr>
            <a:lvl2pPr marL="405994" indent="0">
              <a:buNone/>
              <a:defRPr sz="1776">
                <a:solidFill>
                  <a:schemeClr val="tx1">
                    <a:tint val="75000"/>
                  </a:schemeClr>
                </a:solidFill>
              </a:defRPr>
            </a:lvl2pPr>
            <a:lvl3pPr marL="811987" indent="0">
              <a:buNone/>
              <a:defRPr sz="1598">
                <a:solidFill>
                  <a:schemeClr val="tx1">
                    <a:tint val="75000"/>
                  </a:schemeClr>
                </a:solidFill>
              </a:defRPr>
            </a:lvl3pPr>
            <a:lvl4pPr marL="1217981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4pPr>
            <a:lvl5pPr marL="1623974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5pPr>
            <a:lvl6pPr marL="2029968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6pPr>
            <a:lvl7pPr marL="2435962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7pPr>
            <a:lvl8pPr marL="2841955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8pPr>
            <a:lvl9pPr marL="3247949" indent="0">
              <a:buNone/>
              <a:defRPr sz="142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D48561-FFEF-402E-AEE2-CCAAE73CDF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95C49-E2D4-44C7-93F6-347200E919FE}" type="datetimeFigureOut">
              <a:rPr lang="en-US"/>
              <a:pPr>
                <a:defRPr/>
              </a:pPr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4FB1C-4929-4393-B4FE-804FEA302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8D77E-32E9-4A1C-BCFB-99F737017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48054-3167-41F6-A781-DC568EA9D2BD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12787283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4339" y="2161591"/>
            <a:ext cx="4601369" cy="51521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1042" y="2161591"/>
            <a:ext cx="4601369" cy="515210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AA101DA-0FB0-4E1D-BC9C-84E44FC03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0CBF3C-95A3-4C0F-B758-4FCF9AED8402}" type="datetimeFigureOut">
              <a:rPr lang="en-US"/>
              <a:pPr>
                <a:defRPr/>
              </a:pPr>
              <a:t>7/17/2023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DDE7D875-6125-4909-9894-3FCD10186E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6994F30-9FD4-424F-AF80-8C3B75E93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5DF1D0-088B-4CE8-943A-BFA7CDF14AED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318867362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432320"/>
            <a:ext cx="9338072" cy="156950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750" y="1990544"/>
            <a:ext cx="4580222" cy="975535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5750" y="2966078"/>
            <a:ext cx="4580222" cy="4362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1043" y="1990544"/>
            <a:ext cx="4602779" cy="975535"/>
          </a:xfrm>
        </p:spPr>
        <p:txBody>
          <a:bodyPr anchor="b"/>
          <a:lstStyle>
            <a:lvl1pPr marL="0" indent="0">
              <a:buNone/>
              <a:defRPr sz="2131" b="1"/>
            </a:lvl1pPr>
            <a:lvl2pPr marL="405994" indent="0">
              <a:buNone/>
              <a:defRPr sz="1776" b="1"/>
            </a:lvl2pPr>
            <a:lvl3pPr marL="811987" indent="0">
              <a:buNone/>
              <a:defRPr sz="1598" b="1"/>
            </a:lvl3pPr>
            <a:lvl4pPr marL="1217981" indent="0">
              <a:buNone/>
              <a:defRPr sz="1421" b="1"/>
            </a:lvl4pPr>
            <a:lvl5pPr marL="1623974" indent="0">
              <a:buNone/>
              <a:defRPr sz="1421" b="1"/>
            </a:lvl5pPr>
            <a:lvl6pPr marL="2029968" indent="0">
              <a:buNone/>
              <a:defRPr sz="1421" b="1"/>
            </a:lvl6pPr>
            <a:lvl7pPr marL="2435962" indent="0">
              <a:buNone/>
              <a:defRPr sz="1421" b="1"/>
            </a:lvl7pPr>
            <a:lvl8pPr marL="2841955" indent="0">
              <a:buNone/>
              <a:defRPr sz="1421" b="1"/>
            </a:lvl8pPr>
            <a:lvl9pPr marL="3247949" indent="0">
              <a:buNone/>
              <a:defRPr sz="142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1043" y="2966078"/>
            <a:ext cx="4602779" cy="4362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B209FE6-922D-4BBC-92DF-2FCB6D270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BD32F6-40FC-4548-B5BA-E1EA82EDA1C6}" type="datetimeFigureOut">
              <a:rPr lang="en-US"/>
              <a:pPr>
                <a:defRPr/>
              </a:pPr>
              <a:t>7/17/2023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959EF34-3AE1-4A8E-A75A-325D58710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0E19449-89D5-4207-BD63-711A574A4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E20C44-3C01-480C-8B6D-3272D8F0EDFA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51781291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E2ED9C6-C4FC-480B-8A32-03FB80A1F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9E3893-BE43-435D-A65F-5A431959D33E}" type="datetimeFigureOut">
              <a:rPr lang="en-US"/>
              <a:pPr>
                <a:defRPr/>
              </a:pPr>
              <a:t>7/17/2023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DE826171-E570-4B97-8AE3-C2CB552837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45B70CE-A9CC-42AC-B513-8BC99FCED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A9F00-01D9-4D88-9472-30C2A71BA5FA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4255952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901"/>
            <a:ext cx="9202738" cy="161273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8"/>
            <a:ext cx="9202738" cy="177626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09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179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27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636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045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454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863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272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27872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88DC996B-B11E-4341-9AC9-DF5025D6D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6029C-9D29-46A4-B96A-64AAD512477D}" type="datetimeFigureOut">
              <a:rPr lang="en-US"/>
              <a:pPr>
                <a:defRPr/>
              </a:pPr>
              <a:t>7/17/2023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6FB57E0-0FF4-4DC1-B667-C5293637F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39D961C-2CBE-4EF1-BFF3-A613CB702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861D7-CCC5-47F9-A253-9E15B6C3AD41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7806123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541338"/>
            <a:ext cx="3491909" cy="1894681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02779" y="1169140"/>
            <a:ext cx="5481042" cy="5770508"/>
          </a:xfrm>
        </p:spPr>
        <p:txBody>
          <a:bodyPr/>
          <a:lstStyle>
            <a:lvl1pPr>
              <a:defRPr sz="2842"/>
            </a:lvl1pPr>
            <a:lvl2pPr>
              <a:defRPr sz="2486"/>
            </a:lvl2pPr>
            <a:lvl3pPr>
              <a:defRPr sz="2131"/>
            </a:lvl3pPr>
            <a:lvl4pPr>
              <a:defRPr sz="1776"/>
            </a:lvl4pPr>
            <a:lvl5pPr>
              <a:defRPr sz="1776"/>
            </a:lvl5pPr>
            <a:lvl6pPr>
              <a:defRPr sz="1776"/>
            </a:lvl6pPr>
            <a:lvl7pPr>
              <a:defRPr sz="1776"/>
            </a:lvl7pPr>
            <a:lvl8pPr>
              <a:defRPr sz="1776"/>
            </a:lvl8pPr>
            <a:lvl9pPr>
              <a:defRPr sz="177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9" y="2436019"/>
            <a:ext cx="3491909" cy="4513026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C14AD3B-8FD4-4685-8286-AFB5E5AB1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AEDC84-17ED-4C69-B3D5-12CC2A4B0ECA}" type="datetimeFigureOut">
              <a:rPr lang="en-US"/>
              <a:pPr>
                <a:defRPr/>
              </a:pPr>
              <a:t>7/17/2023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0CA3BF3-915B-452D-955B-6864E9E10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1C1919F-29CB-49FA-B6A9-8381D1B6E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68835-ECDE-4970-8B0D-FC41DAA6FB33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99444337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749" y="541338"/>
            <a:ext cx="3491909" cy="1894681"/>
          </a:xfrm>
        </p:spPr>
        <p:txBody>
          <a:bodyPr anchor="b"/>
          <a:lstStyle>
            <a:lvl1pPr>
              <a:defRPr sz="2842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02779" y="1169140"/>
            <a:ext cx="5481042" cy="5770508"/>
          </a:xfrm>
        </p:spPr>
        <p:txBody>
          <a:bodyPr rtlCol="0">
            <a:normAutofit/>
          </a:bodyPr>
          <a:lstStyle>
            <a:lvl1pPr marL="0" indent="0">
              <a:buNone/>
              <a:defRPr sz="2842"/>
            </a:lvl1pPr>
            <a:lvl2pPr marL="405994" indent="0">
              <a:buNone/>
              <a:defRPr sz="2486"/>
            </a:lvl2pPr>
            <a:lvl3pPr marL="811987" indent="0">
              <a:buNone/>
              <a:defRPr sz="2131"/>
            </a:lvl3pPr>
            <a:lvl4pPr marL="1217981" indent="0">
              <a:buNone/>
              <a:defRPr sz="1776"/>
            </a:lvl4pPr>
            <a:lvl5pPr marL="1623974" indent="0">
              <a:buNone/>
              <a:defRPr sz="1776"/>
            </a:lvl5pPr>
            <a:lvl6pPr marL="2029968" indent="0">
              <a:buNone/>
              <a:defRPr sz="1776"/>
            </a:lvl6pPr>
            <a:lvl7pPr marL="2435962" indent="0">
              <a:buNone/>
              <a:defRPr sz="1776"/>
            </a:lvl7pPr>
            <a:lvl8pPr marL="2841955" indent="0">
              <a:buNone/>
              <a:defRPr sz="1776"/>
            </a:lvl8pPr>
            <a:lvl9pPr marL="3247949" indent="0">
              <a:buNone/>
              <a:defRPr sz="1776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5749" y="2436019"/>
            <a:ext cx="3491909" cy="4513026"/>
          </a:xfrm>
        </p:spPr>
        <p:txBody>
          <a:bodyPr/>
          <a:lstStyle>
            <a:lvl1pPr marL="0" indent="0">
              <a:buNone/>
              <a:defRPr sz="1421"/>
            </a:lvl1pPr>
            <a:lvl2pPr marL="405994" indent="0">
              <a:buNone/>
              <a:defRPr sz="1243"/>
            </a:lvl2pPr>
            <a:lvl3pPr marL="811987" indent="0">
              <a:buNone/>
              <a:defRPr sz="1066"/>
            </a:lvl3pPr>
            <a:lvl4pPr marL="1217981" indent="0">
              <a:buNone/>
              <a:defRPr sz="888"/>
            </a:lvl4pPr>
            <a:lvl5pPr marL="1623974" indent="0">
              <a:buNone/>
              <a:defRPr sz="888"/>
            </a:lvl5pPr>
            <a:lvl6pPr marL="2029968" indent="0">
              <a:buNone/>
              <a:defRPr sz="888"/>
            </a:lvl6pPr>
            <a:lvl7pPr marL="2435962" indent="0">
              <a:buNone/>
              <a:defRPr sz="888"/>
            </a:lvl7pPr>
            <a:lvl8pPr marL="2841955" indent="0">
              <a:buNone/>
              <a:defRPr sz="888"/>
            </a:lvl8pPr>
            <a:lvl9pPr marL="3247949" indent="0">
              <a:buNone/>
              <a:defRPr sz="88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5DE77E7-41B8-42CC-BA66-69908ACB08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404907-78EC-429E-907D-A01551531B74}" type="datetimeFigureOut">
              <a:rPr lang="en-US"/>
              <a:pPr>
                <a:defRPr/>
              </a:pPr>
              <a:t>7/17/2023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F37CE6E-9458-4323-938B-1866A24A1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F644519-D9BB-4E0A-891F-C5AB038A30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39AA55-D00F-40B7-BC62-30DC76CE73E0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51620088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1FD7D1-12FD-43AC-819E-1A2B2E109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252903-B853-461F-A107-72969F381F93}" type="datetimeFigureOut">
              <a:rPr lang="en-US"/>
              <a:pPr>
                <a:defRPr/>
              </a:pPr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E05749-F7FD-44F8-8B35-53CC1124F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60AECA-4987-4428-AB47-98A536557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0FB483-3622-415F-AAAC-604E67FAFB90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28967537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47894" y="432318"/>
            <a:ext cx="2334518" cy="68813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4339" y="432318"/>
            <a:ext cx="6868220" cy="688137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C264BA-D2B3-46D5-A4DA-CEC7257F1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42466-D7D4-483C-B31C-36377E487ACB}" type="datetimeFigureOut">
              <a:rPr lang="en-US"/>
              <a:pPr>
                <a:defRPr/>
              </a:pPr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56D9C0-A816-4A99-BA57-DBADBF2E0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3DAB8-01BA-4B85-8BAF-57F5AFAB59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76271A-5FEC-4DCA-9859-9411904A62C0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176690260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7" y="325179"/>
            <a:ext cx="8841846" cy="409733"/>
          </a:xfrm>
        </p:spPr>
        <p:txBody>
          <a:bodyPr>
            <a:normAutofit/>
          </a:bodyPr>
          <a:lstStyle>
            <a:lvl1pPr algn="ctr">
              <a:defRPr sz="1894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53585" y="905432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5072337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5072337" y="905431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5"/>
          </p:nvPr>
        </p:nvSpPr>
        <p:spPr>
          <a:xfrm>
            <a:off x="553585" y="3804253"/>
            <a:ext cx="4330700" cy="2813563"/>
          </a:xfrm>
        </p:spPr>
        <p:txBody>
          <a:bodyPr/>
          <a:lstStyle>
            <a:lvl1pPr>
              <a:defRPr sz="3078"/>
            </a:lvl1pPr>
            <a:lvl2pPr>
              <a:defRPr sz="2605"/>
            </a:lvl2pPr>
            <a:lvl3pPr>
              <a:defRPr sz="2368"/>
            </a:lvl3pPr>
            <a:lvl4pPr>
              <a:defRPr sz="2131"/>
            </a:lvl4pPr>
            <a:lvl5pPr>
              <a:defRPr sz="2131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F19EBAA-2294-443D-8988-7B52D7E0356A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7A27B-FFB3-4BF7-98F1-C258FE4A59EF}" type="datetimeFigureOut">
              <a:rPr lang="en-US"/>
              <a:pPr>
                <a:defRPr/>
              </a:pPr>
              <a:t>7/17/2023</a:t>
            </a:fld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45978A1C-E886-4E99-AD69-8516CBBB5CDD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7AEC9AE3-EC32-4B4E-A864-F54DC7C5E63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/>
            </a:lvl1pPr>
          </a:lstStyle>
          <a:p>
            <a:fld id="{B43AFF63-401A-41D0-92BF-3979330E1383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78393302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2006" y="2522491"/>
            <a:ext cx="9202738" cy="174055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4016" y="4601369"/>
            <a:ext cx="7578725" cy="207512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40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17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227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636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045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454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86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272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37123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98096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5238" y="5217901"/>
            <a:ext cx="9202738" cy="1612735"/>
          </a:xfrm>
        </p:spPr>
        <p:txBody>
          <a:bodyPr anchor="t"/>
          <a:lstStyle>
            <a:lvl1pPr algn="l">
              <a:defRPr sz="4700" b="1" cap="all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5238" y="3441638"/>
            <a:ext cx="9202738" cy="1776263"/>
          </a:xfrm>
        </p:spPr>
        <p:txBody>
          <a:bodyPr anchor="b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54090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8179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6227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216360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704502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32454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78630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432720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93658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961" y="2244298"/>
            <a:ext cx="5678404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9809" y="2244298"/>
            <a:ext cx="5678405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99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961" y="2244298"/>
            <a:ext cx="5678404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99809" y="2244298"/>
            <a:ext cx="5678405" cy="6343800"/>
          </a:xfrm>
        </p:spPr>
        <p:txBody>
          <a:bodyPr/>
          <a:lstStyle>
            <a:lvl1pPr>
              <a:defRPr sz="3300"/>
            </a:lvl1pPr>
            <a:lvl2pPr>
              <a:defRPr sz="2800"/>
            </a:lvl2pPr>
            <a:lvl3pPr>
              <a:defRPr sz="24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52039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5"/>
            <a:ext cx="4783695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5"/>
            <a:ext cx="4785574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71436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86891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66249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308"/>
            <a:ext cx="6052454" cy="6930249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207"/>
            <a:ext cx="3561926" cy="555434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8675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800"/>
            </a:lvl1pPr>
            <a:lvl2pPr marL="540900" indent="0">
              <a:buNone/>
              <a:defRPr sz="3300"/>
            </a:lvl2pPr>
            <a:lvl3pPr marL="1081799" indent="0">
              <a:buNone/>
              <a:defRPr sz="2800"/>
            </a:lvl3pPr>
            <a:lvl4pPr marL="1622702" indent="0">
              <a:buNone/>
              <a:defRPr sz="2400"/>
            </a:lvl4pPr>
            <a:lvl5pPr marL="2163601" indent="0">
              <a:buNone/>
              <a:defRPr sz="2400"/>
            </a:lvl5pPr>
            <a:lvl6pPr marL="2704502" indent="0">
              <a:buNone/>
              <a:defRPr sz="2400"/>
            </a:lvl6pPr>
            <a:lvl7pPr marL="3245404" indent="0">
              <a:buNone/>
              <a:defRPr sz="2400"/>
            </a:lvl7pPr>
            <a:lvl8pPr marL="3786305" indent="0">
              <a:buNone/>
              <a:defRPr sz="2400"/>
            </a:lvl8pPr>
            <a:lvl9pPr marL="4327204" indent="0">
              <a:buNone/>
              <a:defRPr sz="24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80"/>
            <a:ext cx="6496050" cy="95297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44165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47896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41" y="385329"/>
            <a:ext cx="2883374" cy="820276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959" y="385329"/>
            <a:ext cx="8473436" cy="820276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96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7" y="1817617"/>
            <a:ext cx="4783695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337" y="2575115"/>
            <a:ext cx="4783695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99839" y="1817617"/>
            <a:ext cx="4785574" cy="757496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540900" indent="0">
              <a:buNone/>
              <a:defRPr sz="2400" b="1"/>
            </a:lvl2pPr>
            <a:lvl3pPr marL="1081799" indent="0">
              <a:buNone/>
              <a:defRPr sz="2100" b="1"/>
            </a:lvl3pPr>
            <a:lvl4pPr marL="1622702" indent="0">
              <a:buNone/>
              <a:defRPr sz="1900" b="1"/>
            </a:lvl4pPr>
            <a:lvl5pPr marL="2163601" indent="0">
              <a:buNone/>
              <a:defRPr sz="1900" b="1"/>
            </a:lvl5pPr>
            <a:lvl6pPr marL="2704502" indent="0">
              <a:buNone/>
              <a:defRPr sz="1900" b="1"/>
            </a:lvl6pPr>
            <a:lvl7pPr marL="3245404" indent="0">
              <a:buNone/>
              <a:defRPr sz="1900" b="1"/>
            </a:lvl7pPr>
            <a:lvl8pPr marL="3786305" indent="0">
              <a:buNone/>
              <a:defRPr sz="1900" b="1"/>
            </a:lvl8pPr>
            <a:lvl9pPr marL="4327204" indent="0">
              <a:buNone/>
              <a:defRPr sz="1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99839" y="2575115"/>
            <a:ext cx="4785574" cy="467843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50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390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339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323299"/>
            <a:ext cx="3561926" cy="1375900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32959" y="323308"/>
            <a:ext cx="6052454" cy="6930249"/>
          </a:xfrm>
        </p:spPr>
        <p:txBody>
          <a:bodyPr/>
          <a:lstStyle>
            <a:lvl1pPr>
              <a:defRPr sz="3800"/>
            </a:lvl1pPr>
            <a:lvl2pPr>
              <a:defRPr sz="3300"/>
            </a:lvl2pPr>
            <a:lvl3pPr>
              <a:defRPr sz="2800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1338" y="1699207"/>
            <a:ext cx="3561926" cy="555434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646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22119" y="5684044"/>
            <a:ext cx="6496050" cy="671034"/>
          </a:xfrm>
        </p:spPr>
        <p:txBody>
          <a:bodyPr anchor="b"/>
          <a:lstStyle>
            <a:lvl1pPr algn="l">
              <a:defRPr sz="2400" b="1"/>
            </a:lvl1pPr>
          </a:lstStyle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22119" y="725543"/>
            <a:ext cx="6496050" cy="4872038"/>
          </a:xfrm>
        </p:spPr>
        <p:txBody>
          <a:bodyPr/>
          <a:lstStyle>
            <a:lvl1pPr marL="0" indent="0">
              <a:buNone/>
              <a:defRPr sz="3800"/>
            </a:lvl1pPr>
            <a:lvl2pPr marL="540900" indent="0">
              <a:buNone/>
              <a:defRPr sz="3300"/>
            </a:lvl2pPr>
            <a:lvl3pPr marL="1081799" indent="0">
              <a:buNone/>
              <a:defRPr sz="2800"/>
            </a:lvl3pPr>
            <a:lvl4pPr marL="1622702" indent="0">
              <a:buNone/>
              <a:defRPr sz="2400"/>
            </a:lvl4pPr>
            <a:lvl5pPr marL="2163601" indent="0">
              <a:buNone/>
              <a:defRPr sz="2400"/>
            </a:lvl5pPr>
            <a:lvl6pPr marL="2704502" indent="0">
              <a:buNone/>
              <a:defRPr sz="2400"/>
            </a:lvl6pPr>
            <a:lvl7pPr marL="3245404" indent="0">
              <a:buNone/>
              <a:defRPr sz="2400"/>
            </a:lvl7pPr>
            <a:lvl8pPr marL="3786305" indent="0">
              <a:buNone/>
              <a:defRPr sz="2400"/>
            </a:lvl8pPr>
            <a:lvl9pPr marL="4327204" indent="0">
              <a:buNone/>
              <a:defRPr sz="24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22119" y="6355080"/>
            <a:ext cx="6496050" cy="952979"/>
          </a:xfrm>
        </p:spPr>
        <p:txBody>
          <a:bodyPr/>
          <a:lstStyle>
            <a:lvl1pPr marL="0" indent="0">
              <a:buNone/>
              <a:defRPr sz="1700"/>
            </a:lvl1pPr>
            <a:lvl2pPr marL="540900" indent="0">
              <a:buNone/>
              <a:defRPr sz="1400"/>
            </a:lvl2pPr>
            <a:lvl3pPr marL="1081799" indent="0">
              <a:buNone/>
              <a:defRPr sz="1200"/>
            </a:lvl3pPr>
            <a:lvl4pPr marL="1622702" indent="0">
              <a:buNone/>
              <a:defRPr sz="1100"/>
            </a:lvl4pPr>
            <a:lvl5pPr marL="2163601" indent="0">
              <a:buNone/>
              <a:defRPr sz="1100"/>
            </a:lvl5pPr>
            <a:lvl6pPr marL="2704502" indent="0">
              <a:buNone/>
              <a:defRPr sz="1100"/>
            </a:lvl6pPr>
            <a:lvl7pPr marL="3245404" indent="0">
              <a:buNone/>
              <a:defRPr sz="1100"/>
            </a:lvl7pPr>
            <a:lvl8pPr marL="3786305" indent="0">
              <a:buNone/>
              <a:defRPr sz="1100"/>
            </a:lvl8pPr>
            <a:lvl9pPr marL="432720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52EE3-C1F9-4E04-98AE-3A0BA72F093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24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  <a:prstGeom prst="rect">
            <a:avLst/>
          </a:prstGeom>
        </p:spPr>
        <p:txBody>
          <a:bodyPr vert="horz" lIns="108177" tIns="54089" rIns="108177" bIns="5408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41" y="1894682"/>
            <a:ext cx="9744075" cy="5358866"/>
          </a:xfrm>
          <a:prstGeom prst="rect">
            <a:avLst/>
          </a:prstGeom>
        </p:spPr>
        <p:txBody>
          <a:bodyPr vert="horz" lIns="108177" tIns="54089" rIns="108177" bIns="540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52EE3-C1F9-4E04-98AE-3A0BA72F093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3" y="7526096"/>
            <a:ext cx="3428471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4440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1081799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679" indent="-405679" algn="l" defTabSz="1081799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8964" indent="-338063" algn="l" defTabSz="1081799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2251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93153" indent="-270449" algn="l" defTabSz="1081799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4052" indent="-270449" algn="l" defTabSz="1081799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4952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15854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56753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656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090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799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27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3601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45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54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6305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2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38" y="325179"/>
            <a:ext cx="9744075" cy="1353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1894682"/>
            <a:ext cx="9744075" cy="53588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6D00A-B865-405E-AE51-4C83ED671E7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0" y="7526096"/>
            <a:ext cx="3428471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2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5A07AA-7A5D-4778-A7E4-4A6E379E3C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45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  <p:sldLayoutId id="2147483804" r:id="rId12"/>
  </p:sldLayoutIdLst>
  <p:txStyles>
    <p:titleStyle>
      <a:lvl1pPr algn="ctr" defTabSz="1082650" rtl="0" eaLnBrk="1" latinLnBrk="0" hangingPunct="1">
        <a:spcBef>
          <a:spcPct val="0"/>
        </a:spcBef>
        <a:buNone/>
        <a:defRPr sz="521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994" indent="-405994" algn="l" defTabSz="1082650" rtl="0" eaLnBrk="1" latinLnBrk="0" hangingPunct="1">
        <a:spcBef>
          <a:spcPct val="20000"/>
        </a:spcBef>
        <a:buFont typeface="Arial" pitchFamily="34" charset="0"/>
        <a:buChar char="•"/>
        <a:defRPr sz="3789" kern="1200">
          <a:solidFill>
            <a:schemeClr val="tx1"/>
          </a:solidFill>
          <a:latin typeface="+mn-lt"/>
          <a:ea typeface="+mn-ea"/>
          <a:cs typeface="+mn-cs"/>
        </a:defRPr>
      </a:lvl1pPr>
      <a:lvl2pPr marL="879653" indent="-338328" algn="l" defTabSz="1082650" rtl="0" eaLnBrk="1" latinLnBrk="0" hangingPunct="1">
        <a:spcBef>
          <a:spcPct val="20000"/>
        </a:spcBef>
        <a:buFont typeface="Arial" pitchFamily="34" charset="0"/>
        <a:buChar char="–"/>
        <a:defRPr sz="3315" kern="1200">
          <a:solidFill>
            <a:schemeClr val="tx1"/>
          </a:solidFill>
          <a:latin typeface="+mn-lt"/>
          <a:ea typeface="+mn-ea"/>
          <a:cs typeface="+mn-cs"/>
        </a:defRPr>
      </a:lvl2pPr>
      <a:lvl3pPr marL="1353312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842" kern="1200">
          <a:solidFill>
            <a:schemeClr val="tx1"/>
          </a:solidFill>
          <a:latin typeface="+mn-lt"/>
          <a:ea typeface="+mn-ea"/>
          <a:cs typeface="+mn-cs"/>
        </a:defRPr>
      </a:lvl3pPr>
      <a:lvl4pPr marL="1894637" indent="-270662" algn="l" defTabSz="1082650" rtl="0" eaLnBrk="1" latinLnBrk="0" hangingPunct="1">
        <a:spcBef>
          <a:spcPct val="20000"/>
        </a:spcBef>
        <a:buFont typeface="Arial" pitchFamily="34" charset="0"/>
        <a:buChar char="–"/>
        <a:defRPr sz="2368" kern="1200">
          <a:solidFill>
            <a:schemeClr val="tx1"/>
          </a:solidFill>
          <a:latin typeface="+mn-lt"/>
          <a:ea typeface="+mn-ea"/>
          <a:cs typeface="+mn-cs"/>
        </a:defRPr>
      </a:lvl4pPr>
      <a:lvl5pPr marL="2435962" indent="-270662" algn="l" defTabSz="1082650" rtl="0" eaLnBrk="1" latinLnBrk="0" hangingPunct="1">
        <a:spcBef>
          <a:spcPct val="20000"/>
        </a:spcBef>
        <a:buFont typeface="Arial" pitchFamily="34" charset="0"/>
        <a:buChar char="»"/>
        <a:defRPr sz="2368" kern="1200">
          <a:solidFill>
            <a:schemeClr val="tx1"/>
          </a:solidFill>
          <a:latin typeface="+mn-lt"/>
          <a:ea typeface="+mn-ea"/>
          <a:cs typeface="+mn-cs"/>
        </a:defRPr>
      </a:lvl5pPr>
      <a:lvl6pPr marL="2977286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6pPr>
      <a:lvl7pPr marL="3518611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7pPr>
      <a:lvl8pPr marL="4059936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8pPr>
      <a:lvl9pPr marL="4601261" indent="-270662" algn="l" defTabSz="1082650" rtl="0" eaLnBrk="1" latinLnBrk="0" hangingPunct="1">
        <a:spcBef>
          <a:spcPct val="20000"/>
        </a:spcBef>
        <a:buFont typeface="Arial" pitchFamily="34" charset="0"/>
        <a:buChar char="•"/>
        <a:defRPr sz="23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1pPr>
      <a:lvl2pPr marL="541325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2pPr>
      <a:lvl3pPr marL="1082650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3pPr>
      <a:lvl4pPr marL="162397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4pPr>
      <a:lvl5pPr marL="2165299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5pPr>
      <a:lvl6pPr marL="270662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6pPr>
      <a:lvl7pPr marL="3247949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7pPr>
      <a:lvl8pPr marL="3789274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8pPr>
      <a:lvl9pPr marL="4330598" algn="l" defTabSz="1082650" rtl="0" eaLnBrk="1" latinLnBrk="0" hangingPunct="1">
        <a:defRPr sz="21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59B04A1-D73A-4384-B722-FD3EE44BAF15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44339" y="432319"/>
            <a:ext cx="9338072" cy="1569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86691ED8-0089-40FE-B371-0A07B6B8EBF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744339" y="2161591"/>
            <a:ext cx="9338072" cy="515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/>
              <a:t>Click to edit Master text styles</a:t>
            </a:r>
          </a:p>
          <a:p>
            <a:pPr lvl="1"/>
            <a:r>
              <a:rPr lang="en-US" altLang="el-GR"/>
              <a:t>Second level</a:t>
            </a:r>
          </a:p>
          <a:p>
            <a:pPr lvl="2"/>
            <a:r>
              <a:rPr lang="en-US" altLang="el-GR"/>
              <a:t>Third level</a:t>
            </a:r>
          </a:p>
          <a:p>
            <a:pPr lvl="3"/>
            <a:r>
              <a:rPr lang="en-US" altLang="el-GR"/>
              <a:t>Fourth level</a:t>
            </a:r>
          </a:p>
          <a:p>
            <a:pPr lvl="4"/>
            <a:r>
              <a:rPr lang="en-US" altLang="el-GR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8211D-B515-4061-93EB-3715331FAA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44339" y="7526096"/>
            <a:ext cx="2436019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66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033970B-A2F7-4ACD-9FD3-380A4AC34BD1}" type="datetimeFigureOut">
              <a:rPr lang="en-US"/>
              <a:pPr>
                <a:defRPr/>
              </a:pPr>
              <a:t>7/17/2023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6FA460-6DF5-4AE1-82EC-5BE395A2EC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86361" y="7526096"/>
            <a:ext cx="3654028" cy="4323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66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DF587E-DD66-4CF8-8F9E-FE44AABC20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646392" y="7526096"/>
            <a:ext cx="2436019" cy="432318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66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A15BEA7B-2213-4F66-9C86-3D7BFA39177B}" type="slidenum">
              <a:rPr lang="en-US" altLang="el-GR"/>
              <a:pPr/>
              <a:t>‹#›</a:t>
            </a:fld>
            <a:endParaRPr lang="en-US" altLang="el-GR"/>
          </a:p>
        </p:txBody>
      </p:sp>
    </p:spTree>
    <p:extLst>
      <p:ext uri="{BB962C8B-B14F-4D97-AF65-F5344CB8AC3E}">
        <p14:creationId xmlns:p14="http://schemas.microsoft.com/office/powerpoint/2010/main" val="861571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6" r:id="rId1"/>
    <p:sldLayoutId id="2147483807" r:id="rId2"/>
    <p:sldLayoutId id="2147483808" r:id="rId3"/>
    <p:sldLayoutId id="2147483809" r:id="rId4"/>
    <p:sldLayoutId id="2147483810" r:id="rId5"/>
    <p:sldLayoutId id="2147483811" r:id="rId6"/>
    <p:sldLayoutId id="2147483812" r:id="rId7"/>
    <p:sldLayoutId id="2147483813" r:id="rId8"/>
    <p:sldLayoutId id="2147483814" r:id="rId9"/>
    <p:sldLayoutId id="2147483815" r:id="rId10"/>
    <p:sldLayoutId id="2147483816" r:id="rId11"/>
    <p:sldLayoutId id="2147483817" r:id="rId12"/>
  </p:sldLayoutIdLst>
  <p:txStyles>
    <p:titleStyle>
      <a:lvl1pPr algn="l" defTabSz="8119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7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8119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pitchFamily="34" charset="0"/>
        </a:defRPr>
      </a:lvl2pPr>
      <a:lvl3pPr algn="l" defTabSz="8119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pitchFamily="34" charset="0"/>
        </a:defRPr>
      </a:lvl3pPr>
      <a:lvl4pPr algn="l" defTabSz="8119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pitchFamily="34" charset="0"/>
        </a:defRPr>
      </a:lvl4pPr>
      <a:lvl5pPr algn="l" defTabSz="811987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pitchFamily="34" charset="0"/>
        </a:defRPr>
      </a:lvl5pPr>
      <a:lvl6pPr marL="541325" algn="l" defTabSz="811987" rtl="0" fontAlgn="base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pitchFamily="34" charset="0"/>
        </a:defRPr>
      </a:lvl6pPr>
      <a:lvl7pPr marL="1082650" algn="l" defTabSz="811987" rtl="0" fontAlgn="base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pitchFamily="34" charset="0"/>
        </a:defRPr>
      </a:lvl7pPr>
      <a:lvl8pPr marL="1623974" algn="l" defTabSz="811987" rtl="0" fontAlgn="base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pitchFamily="34" charset="0"/>
        </a:defRPr>
      </a:lvl8pPr>
      <a:lvl9pPr marL="2165299" algn="l" defTabSz="811987" rtl="0" fontAlgn="base">
        <a:lnSpc>
          <a:spcPct val="90000"/>
        </a:lnSpc>
        <a:spcBef>
          <a:spcPct val="0"/>
        </a:spcBef>
        <a:spcAft>
          <a:spcPct val="0"/>
        </a:spcAft>
        <a:defRPr sz="3907">
          <a:solidFill>
            <a:schemeClr val="tx1"/>
          </a:solidFill>
          <a:latin typeface="Calibri Light" pitchFamily="34" charset="0"/>
        </a:defRPr>
      </a:lvl9pPr>
    </p:titleStyle>
    <p:bodyStyle>
      <a:lvl1pPr marL="202997" indent="-202997" algn="l" defTabSz="811987" rtl="0" eaLnBrk="0" fontAlgn="base" hangingPunct="0">
        <a:lnSpc>
          <a:spcPct val="90000"/>
        </a:lnSpc>
        <a:spcBef>
          <a:spcPts val="888"/>
        </a:spcBef>
        <a:spcAft>
          <a:spcPct val="0"/>
        </a:spcAft>
        <a:buFont typeface="Arial" panose="020B0604020202020204" pitchFamily="34" charset="0"/>
        <a:buChar char="•"/>
        <a:defRPr sz="2486" kern="1200">
          <a:solidFill>
            <a:schemeClr val="tx1"/>
          </a:solidFill>
          <a:latin typeface="+mn-lt"/>
          <a:ea typeface="+mn-ea"/>
          <a:cs typeface="+mn-cs"/>
        </a:defRPr>
      </a:lvl1pPr>
      <a:lvl2pPr marL="608990" indent="-202997" algn="l" defTabSz="811987" rtl="0" eaLnBrk="0" fontAlgn="base" hangingPunct="0">
        <a:lnSpc>
          <a:spcPct val="90000"/>
        </a:lnSpc>
        <a:spcBef>
          <a:spcPts val="444"/>
        </a:spcBef>
        <a:spcAft>
          <a:spcPct val="0"/>
        </a:spcAft>
        <a:buFont typeface="Arial" panose="020B0604020202020204" pitchFamily="34" charset="0"/>
        <a:buChar char="•"/>
        <a:defRPr sz="3315" kern="1200">
          <a:solidFill>
            <a:schemeClr val="tx1"/>
          </a:solidFill>
          <a:latin typeface="+mn-lt"/>
          <a:ea typeface="+mn-ea"/>
          <a:cs typeface="+mn-cs"/>
        </a:defRPr>
      </a:lvl2pPr>
      <a:lvl3pPr marL="1014984" indent="-202997" algn="l" defTabSz="811987" rtl="0" eaLnBrk="0" fontAlgn="base" hangingPunct="0">
        <a:lnSpc>
          <a:spcPct val="90000"/>
        </a:lnSpc>
        <a:spcBef>
          <a:spcPts val="444"/>
        </a:spcBef>
        <a:spcAft>
          <a:spcPct val="0"/>
        </a:spcAft>
        <a:buFont typeface="Arial" panose="020B0604020202020204" pitchFamily="34" charset="0"/>
        <a:buChar char="•"/>
        <a:defRPr sz="1776" kern="1200">
          <a:solidFill>
            <a:schemeClr val="tx1"/>
          </a:solidFill>
          <a:latin typeface="+mn-lt"/>
          <a:ea typeface="+mn-ea"/>
          <a:cs typeface="+mn-cs"/>
        </a:defRPr>
      </a:lvl3pPr>
      <a:lvl4pPr marL="1420978" indent="-202997" algn="l" defTabSz="811987" rtl="0" eaLnBrk="0" fontAlgn="base" hangingPunct="0">
        <a:lnSpc>
          <a:spcPct val="90000"/>
        </a:lnSpc>
        <a:spcBef>
          <a:spcPts val="444"/>
        </a:spcBef>
        <a:spcAft>
          <a:spcPct val="0"/>
        </a:spcAft>
        <a:buFont typeface="Arial" panose="020B0604020202020204" pitchFamily="34" charset="0"/>
        <a:buChar char="•"/>
        <a:defRPr sz="1539" kern="1200">
          <a:solidFill>
            <a:schemeClr val="tx1"/>
          </a:solidFill>
          <a:latin typeface="+mn-lt"/>
          <a:ea typeface="+mn-ea"/>
          <a:cs typeface="+mn-cs"/>
        </a:defRPr>
      </a:lvl4pPr>
      <a:lvl5pPr marL="1826971" indent="-202997" algn="l" defTabSz="811987" rtl="0" eaLnBrk="0" fontAlgn="base" hangingPunct="0">
        <a:lnSpc>
          <a:spcPct val="90000"/>
        </a:lnSpc>
        <a:spcBef>
          <a:spcPts val="444"/>
        </a:spcBef>
        <a:spcAft>
          <a:spcPct val="0"/>
        </a:spcAft>
        <a:buFont typeface="Arial" panose="020B0604020202020204" pitchFamily="34" charset="0"/>
        <a:buChar char="•"/>
        <a:defRPr sz="1539" kern="1200">
          <a:solidFill>
            <a:schemeClr val="tx1"/>
          </a:solidFill>
          <a:latin typeface="+mn-lt"/>
          <a:ea typeface="+mn-ea"/>
          <a:cs typeface="+mn-cs"/>
        </a:defRPr>
      </a:lvl5pPr>
      <a:lvl6pPr marL="2232965" indent="-202997" algn="l" defTabSz="811987" rtl="0" eaLnBrk="1" latinLnBrk="0" hangingPunct="1">
        <a:lnSpc>
          <a:spcPct val="90000"/>
        </a:lnSpc>
        <a:spcBef>
          <a:spcPts val="444"/>
        </a:spcBef>
        <a:buFont typeface="Arial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638958" indent="-202997" algn="l" defTabSz="811987" rtl="0" eaLnBrk="1" latinLnBrk="0" hangingPunct="1">
        <a:lnSpc>
          <a:spcPct val="90000"/>
        </a:lnSpc>
        <a:spcBef>
          <a:spcPts val="444"/>
        </a:spcBef>
        <a:buFont typeface="Arial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3044952" indent="-202997" algn="l" defTabSz="811987" rtl="0" eaLnBrk="1" latinLnBrk="0" hangingPunct="1">
        <a:lnSpc>
          <a:spcPct val="90000"/>
        </a:lnSpc>
        <a:spcBef>
          <a:spcPts val="444"/>
        </a:spcBef>
        <a:buFont typeface="Arial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450946" indent="-202997" algn="l" defTabSz="811987" rtl="0" eaLnBrk="1" latinLnBrk="0" hangingPunct="1">
        <a:lnSpc>
          <a:spcPct val="90000"/>
        </a:lnSpc>
        <a:spcBef>
          <a:spcPts val="444"/>
        </a:spcBef>
        <a:buFont typeface="Arial"/>
        <a:buChar char="•"/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1pPr>
      <a:lvl2pPr marL="405994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2pPr>
      <a:lvl3pPr marL="811987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3pPr>
      <a:lvl4pPr marL="1217981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4pPr>
      <a:lvl5pPr marL="1623974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5pPr>
      <a:lvl6pPr marL="2029968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6pPr>
      <a:lvl7pPr marL="2435962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7pPr>
      <a:lvl8pPr marL="2841955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8pPr>
      <a:lvl9pPr marL="3247949" algn="l" defTabSz="811987" rtl="0" eaLnBrk="1" latinLnBrk="0" hangingPunct="1">
        <a:defRPr sz="159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1341" y="325179"/>
            <a:ext cx="9744075" cy="1353344"/>
          </a:xfrm>
          <a:prstGeom prst="rect">
            <a:avLst/>
          </a:prstGeom>
        </p:spPr>
        <p:txBody>
          <a:bodyPr vert="horz" lIns="108177" tIns="54089" rIns="108177" bIns="54089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41" y="1894682"/>
            <a:ext cx="9744075" cy="5358866"/>
          </a:xfrm>
          <a:prstGeom prst="rect">
            <a:avLst/>
          </a:prstGeom>
        </p:spPr>
        <p:txBody>
          <a:bodyPr vert="horz" lIns="108177" tIns="54089" rIns="108177" bIns="540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1337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52EE3-C1F9-4E04-98AE-3A0BA72F0934}" type="datetimeFigureOut">
              <a:rPr lang="en-US" smtClean="0"/>
              <a:t>7/17/2023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99143" y="7526096"/>
            <a:ext cx="3428471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59171" y="7526096"/>
            <a:ext cx="2526242" cy="432318"/>
          </a:xfrm>
          <a:prstGeom prst="rect">
            <a:avLst/>
          </a:prstGeom>
        </p:spPr>
        <p:txBody>
          <a:bodyPr vert="horz" lIns="108177" tIns="54089" rIns="108177" bIns="54089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C4956-8C58-4149-9775-70BB5168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29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1" r:id="rId1"/>
    <p:sldLayoutId id="2147483832" r:id="rId2"/>
    <p:sldLayoutId id="2147483833" r:id="rId3"/>
    <p:sldLayoutId id="2147483834" r:id="rId4"/>
    <p:sldLayoutId id="2147483835" r:id="rId5"/>
    <p:sldLayoutId id="2147483836" r:id="rId6"/>
    <p:sldLayoutId id="2147483837" r:id="rId7"/>
    <p:sldLayoutId id="2147483838" r:id="rId8"/>
    <p:sldLayoutId id="2147483839" r:id="rId9"/>
    <p:sldLayoutId id="2147483840" r:id="rId10"/>
    <p:sldLayoutId id="2147483841" r:id="rId11"/>
  </p:sldLayoutIdLst>
  <p:txStyles>
    <p:titleStyle>
      <a:lvl1pPr algn="ctr" defTabSz="1081799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5679" indent="-405679" algn="l" defTabSz="1081799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78964" indent="-338063" algn="l" defTabSz="1081799" rtl="0" eaLnBrk="1" latinLnBrk="0" hangingPunct="1">
        <a:spcBef>
          <a:spcPct val="20000"/>
        </a:spcBef>
        <a:buFont typeface="Arial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52251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893153" indent="-270449" algn="l" defTabSz="1081799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4052" indent="-270449" algn="l" defTabSz="1081799" rtl="0" eaLnBrk="1" latinLnBrk="0" hangingPunct="1">
        <a:spcBef>
          <a:spcPct val="20000"/>
        </a:spcBef>
        <a:buFont typeface="Arial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74952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15854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56753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597656" indent="-270449" algn="l" defTabSz="108179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0900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1799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227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63601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04502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454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786305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27204" algn="l" defTabSz="1081799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3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2">
            <a:extLst>
              <a:ext uri="{FF2B5EF4-FFF2-40B4-BE49-F238E27FC236}">
                <a16:creationId xmlns:a16="http://schemas.microsoft.com/office/drawing/2014/main" id="{10EB87EF-4871-4EA7-B279-BA66A54866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98864" y="3236748"/>
            <a:ext cx="5332551" cy="599607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l-GR" altLang="en-US" sz="3315" dirty="0">
                <a:solidFill>
                  <a:srgbClr val="333C5C"/>
                </a:solidFill>
                <a:cs typeface="Arial" panose="020B0604020202020204" pitchFamily="34" charset="0"/>
              </a:rPr>
              <a:t>Έρευνα Κοινής Γνώμης</a:t>
            </a:r>
          </a:p>
          <a:p>
            <a:pPr eaLnBrk="1" hangingPunct="1"/>
            <a:endParaRPr lang="en-US" altLang="en-US" sz="2605" dirty="0"/>
          </a:p>
        </p:txBody>
      </p:sp>
      <p:sp>
        <p:nvSpPr>
          <p:cNvPr id="4099" name="TextBox 8">
            <a:extLst>
              <a:ext uri="{FF2B5EF4-FFF2-40B4-BE49-F238E27FC236}">
                <a16:creationId xmlns:a16="http://schemas.microsoft.com/office/drawing/2014/main" id="{877B7B4D-8C3A-4AB3-863A-6821DF84D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9" y="4400247"/>
            <a:ext cx="10326522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marR="0" lvl="0" indent="0" algn="ctr" defTabSz="10826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l-GR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333C5C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l-GR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ΓΙΑ ΤΟ   </a:t>
            </a:r>
          </a:p>
          <a:p>
            <a:pPr marL="0" marR="0" lvl="0" indent="0" algn="ctr" defTabSz="10826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l-GR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l-GR" altLang="en-US" sz="20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10826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l-GR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l-GR" sz="2000" b="1" i="0" dirty="0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Δήμο </a:t>
            </a:r>
            <a:r>
              <a:rPr lang="el-GR" sz="2000" b="1" i="0" dirty="0" err="1">
                <a:solidFill>
                  <a:schemeClr val="tx2">
                    <a:lumMod val="50000"/>
                  </a:schemeClr>
                </a:solidFill>
                <a:effectLst/>
                <a:latin typeface="arial" panose="020B0604020202020204" pitchFamily="34" charset="0"/>
              </a:rPr>
              <a:t>Ναυπλιέων</a:t>
            </a:r>
            <a:endParaRPr lang="el-GR" sz="2000" b="1" i="0" dirty="0">
              <a:solidFill>
                <a:schemeClr val="tx2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10826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l-GR" sz="2000" b="1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</a:endParaRPr>
          </a:p>
          <a:p>
            <a:pPr marL="0" marR="0" lvl="0" indent="0" algn="ctr" defTabSz="10826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lang="el-GR" sz="2000" b="1" i="0" dirty="0">
              <a:solidFill>
                <a:schemeClr val="tx2">
                  <a:lumMod val="50000"/>
                </a:schemeClr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108265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l-GR" altLang="en-US" sz="20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ΙΟΥΝΙΟΣ      2023 </a:t>
            </a:r>
            <a:endParaRPr kumimoji="0" lang="en-US" altLang="en-US" sz="2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4100" name="Picture 5">
            <a:extLst>
              <a:ext uri="{FF2B5EF4-FFF2-40B4-BE49-F238E27FC236}">
                <a16:creationId xmlns:a16="http://schemas.microsoft.com/office/drawing/2014/main" id="{0666FA0C-25AE-4FAD-BF92-FFC536E6CC0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3299" y="248113"/>
            <a:ext cx="5315634" cy="27687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463156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Ποιον από τους παρακάτω που ακούγεται ότι θα είναι υποψήφιοι Δήμαρχοι, θα ψηφίζατε για Δήμαρχο, αν είχαμε Δημοτικές εκλογές την ερχόμενη Κυριακή;</a:t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l-GR" sz="2000" b="1" dirty="0" err="1">
                <a:solidFill>
                  <a:schemeClr val="bg1"/>
                </a:solidFill>
                <a:highlight>
                  <a:srgbClr val="800000"/>
                </a:highlight>
              </a:rPr>
              <a:t>Επι</a:t>
            </a:r>
            <a:r>
              <a:rPr lang="el-GR" sz="2000" b="1" dirty="0">
                <a:solidFill>
                  <a:schemeClr val="bg1"/>
                </a:solidFill>
                <a:highlight>
                  <a:srgbClr val="800000"/>
                </a:highlight>
              </a:rPr>
              <a:t> των εγκύρων</a:t>
            </a:r>
            <a:endParaRPr lang="en-US" sz="2000" b="1" dirty="0">
              <a:solidFill>
                <a:schemeClr val="bg1"/>
              </a:solidFill>
              <a:highlight>
                <a:srgbClr val="800000"/>
              </a:highlight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3908952"/>
              </p:ext>
            </p:extLst>
          </p:nvPr>
        </p:nvGraphicFramePr>
        <p:xfrm>
          <a:off x="541338" y="2419109"/>
          <a:ext cx="9744075" cy="48341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B69D05A9-DBB8-5ED8-A06D-604C667BDF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84" y="7253288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0965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4AC9839C-7810-4604-948A-F6E68C4C7F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1859" y="4657758"/>
            <a:ext cx="4635202" cy="1011249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l-GR" sz="3789" b="1" dirty="0">
                <a:solidFill>
                  <a:srgbClr val="333C5C"/>
                </a:solidFill>
                <a:latin typeface="+mn-lt"/>
              </a:rPr>
              <a:t>ΤΕΛΟΣ ΠΑΡΟΥΣΙΑΣΗΣ</a:t>
            </a:r>
            <a:endParaRPr lang="en-US" sz="3789" b="1" dirty="0">
              <a:solidFill>
                <a:srgbClr val="333C5C"/>
              </a:solidFill>
              <a:latin typeface="+mn-lt"/>
            </a:endParaRPr>
          </a:p>
        </p:txBody>
      </p:sp>
      <p:pic>
        <p:nvPicPr>
          <p:cNvPr id="3" name="Picture 6">
            <a:extLst>
              <a:ext uri="{FF2B5EF4-FFF2-40B4-BE49-F238E27FC236}">
                <a16:creationId xmlns:a16="http://schemas.microsoft.com/office/drawing/2014/main" id="{09700C72-8C7A-4CA8-B670-A8F75EE190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84" y="7253288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8" name="Rectangle 147">
            <a:extLst>
              <a:ext uri="{FF2B5EF4-FFF2-40B4-BE49-F238E27FC236}">
                <a16:creationId xmlns:a16="http://schemas.microsoft.com/office/drawing/2014/main" id="{DEE2AD96-B495-4E06-9291-B71706F72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0826750" cy="812006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0" name="Rectangle 149">
            <a:extLst>
              <a:ext uri="{FF2B5EF4-FFF2-40B4-BE49-F238E27FC236}">
                <a16:creationId xmlns:a16="http://schemas.microsoft.com/office/drawing/2014/main" id="{53CF6D67-C5A8-4ADD-9E8E-1E38CA1D31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582022" y="1582702"/>
            <a:ext cx="8120062" cy="4954659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2" name="Rectangle 151">
            <a:extLst>
              <a:ext uri="{FF2B5EF4-FFF2-40B4-BE49-F238E27FC236}">
                <a16:creationId xmlns:a16="http://schemas.microsoft.com/office/drawing/2014/main" id="{86909FA0-B515-4681-B7A8-FA281D133B9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288436" y="1293214"/>
            <a:ext cx="7514088" cy="495167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4" name="Rectangle 153">
            <a:extLst>
              <a:ext uri="{FF2B5EF4-FFF2-40B4-BE49-F238E27FC236}">
                <a16:creationId xmlns:a16="http://schemas.microsoft.com/office/drawing/2014/main" id="{21C9FE86-FCC3-4A31-AA1C-C882262B7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987400" y="4163014"/>
            <a:ext cx="2962413" cy="4951675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6" name="Rectangle 155">
            <a:extLst>
              <a:ext uri="{FF2B5EF4-FFF2-40B4-BE49-F238E27FC236}">
                <a16:creationId xmlns:a16="http://schemas.microsoft.com/office/drawing/2014/main" id="{7D96243B-ECED-4B71-8E06-AE9A285EAD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392419" y="1772305"/>
            <a:ext cx="8120064" cy="457544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11000"/>
                </a:scheme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8" name="Oval 157">
            <a:extLst>
              <a:ext uri="{FF2B5EF4-FFF2-40B4-BE49-F238E27FC236}">
                <a16:creationId xmlns:a16="http://schemas.microsoft.com/office/drawing/2014/main" id="{A09989E4-EFDC-4A90-A633-E0525FB413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6097846">
            <a:off x="87946" y="1975296"/>
            <a:ext cx="5112991" cy="3834743"/>
          </a:xfrm>
          <a:prstGeom prst="ellipse">
            <a:avLst/>
          </a:prstGeom>
          <a:gradFill>
            <a:gsLst>
              <a:gs pos="39000">
                <a:schemeClr val="accent1">
                  <a:alpha val="0"/>
                </a:schemeClr>
              </a:gs>
              <a:gs pos="100000">
                <a:schemeClr val="accent1">
                  <a:lumMod val="60000"/>
                  <a:lumOff val="40000"/>
                  <a:alpha val="15000"/>
                </a:schemeClr>
              </a:gs>
            </a:gsLst>
            <a:lin ang="17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103311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074" name="Title 5">
            <a:extLst>
              <a:ext uri="{FF2B5EF4-FFF2-40B4-BE49-F238E27FC236}">
                <a16:creationId xmlns:a16="http://schemas.microsoft.com/office/drawing/2014/main" id="{E27AB5F6-B526-4477-9C02-1AC62B021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856" y="694852"/>
            <a:ext cx="3756417" cy="4010891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r" defTabSz="914400">
              <a:lnSpc>
                <a:spcPct val="90000"/>
              </a:lnSpc>
            </a:pPr>
            <a:r>
              <a:rPr lang="en-US" altLang="en-US" sz="4100" kern="1200" dirty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Τα</a:t>
            </a:r>
            <a:r>
              <a:rPr lang="en-US" altLang="en-US" sz="4100" kern="1200" dirty="0" err="1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υτότητ</a:t>
            </a:r>
            <a:r>
              <a:rPr lang="en-US" altLang="en-US" sz="4100" kern="1200" dirty="0">
                <a:solidFill>
                  <a:schemeClr val="bg1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α Έρευνας</a:t>
            </a:r>
          </a:p>
        </p:txBody>
      </p:sp>
      <p:sp>
        <p:nvSpPr>
          <p:cNvPr id="3087" name="4 - Θέση περιεχομένου">
            <a:extLst>
              <a:ext uri="{FF2B5EF4-FFF2-40B4-BE49-F238E27FC236}">
                <a16:creationId xmlns:a16="http://schemas.microsoft.com/office/drawing/2014/main" id="{0FD9D685-9ECC-480A-9435-6AA3E4ED35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84187" y="769002"/>
            <a:ext cx="5008707" cy="6566674"/>
          </a:xfrm>
        </p:spPr>
        <p:txBody>
          <a:bodyPr vert="horz" lIns="91440" tIns="45720" rIns="91440" bIns="45720" rtlCol="0" anchor="ctr">
            <a:noAutofit/>
          </a:bodyPr>
          <a:lstStyle/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000" b="1" dirty="0">
                <a:solidFill>
                  <a:schemeClr val="tx2">
                    <a:lumMod val="50000"/>
                  </a:schemeClr>
                </a:solidFill>
              </a:rPr>
              <a:t>Η </a:t>
            </a:r>
            <a:r>
              <a:rPr lang="en-US" altLang="en-US" sz="1000" b="1" dirty="0" err="1">
                <a:solidFill>
                  <a:schemeClr val="tx2">
                    <a:lumMod val="50000"/>
                  </a:schemeClr>
                </a:solidFill>
              </a:rPr>
              <a:t>Έρευν</a:t>
            </a:r>
            <a:r>
              <a:rPr lang="en-US" altLang="en-US" sz="1000" b="1" dirty="0">
                <a:solidFill>
                  <a:schemeClr val="tx2">
                    <a:lumMod val="50000"/>
                  </a:schemeClr>
                </a:solidFill>
              </a:rPr>
              <a:t>α πραγματοποιήθηκε από την Opinion Poll Ε.Π.Ε – Αριθμός Μητρώου Ε.Σ.Ρ. 49.</a:t>
            </a:r>
          </a:p>
          <a:p>
            <a:pPr marL="75898" indent="-228600" defTabSz="914400">
              <a:lnSpc>
                <a:spcPct val="90000"/>
              </a:lnSpc>
              <a:defRPr/>
            </a:pPr>
            <a:endParaRPr lang="en-US" altLang="en-US" sz="1000" b="1" dirty="0">
              <a:solidFill>
                <a:schemeClr val="tx2">
                  <a:lumMod val="50000"/>
                </a:schemeClr>
              </a:solidFill>
            </a:endParaRPr>
          </a:p>
          <a:p>
            <a:pPr marL="75898" indent="-228600" defTabSz="914400">
              <a:lnSpc>
                <a:spcPct val="90000"/>
              </a:lnSpc>
              <a:defRPr/>
            </a:pPr>
            <a:r>
              <a:rPr kumimoji="0" lang="el-GR" alt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      ΕΝΤΟΛΕΑΣ </a:t>
            </a:r>
            <a:r>
              <a:rPr kumimoji="0" lang="en-GB" alt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:peloponnisosNews.gr </a:t>
            </a:r>
            <a:endParaRPr kumimoji="0" lang="el-GR" altLang="en-US" sz="1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75898" indent="-228600" defTabSz="914400">
              <a:lnSpc>
                <a:spcPct val="90000"/>
              </a:lnSpc>
              <a:defRPr/>
            </a:pPr>
            <a:endParaRPr lang="el-GR" altLang="en-US" sz="1000" b="1" dirty="0">
              <a:solidFill>
                <a:schemeClr val="tx2">
                  <a:lumMod val="50000"/>
                </a:schemeClr>
              </a:solidFill>
              <a:latin typeface="Calibri"/>
            </a:endParaRPr>
          </a:p>
          <a:p>
            <a:pPr marL="0" indent="0" defTabSz="914400">
              <a:lnSpc>
                <a:spcPct val="90000"/>
              </a:lnSpc>
              <a:buNone/>
              <a:defRPr/>
            </a:pPr>
            <a:endParaRPr lang="en-US" altLang="en-US" sz="1000" b="1" dirty="0">
              <a:solidFill>
                <a:schemeClr val="tx2">
                  <a:lumMod val="50000"/>
                </a:schemeClr>
              </a:solidFill>
            </a:endParaRPr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000" b="1" dirty="0">
                <a:solidFill>
                  <a:schemeClr val="tx2">
                    <a:lumMod val="50000"/>
                  </a:schemeClr>
                </a:solidFill>
              </a:rPr>
              <a:t>ΕΞΕΤΑΖΟΜΕΝΟΣ ΠΛΗΘΥΣΜΟΣ: </a:t>
            </a:r>
            <a:r>
              <a:rPr lang="en-US" altLang="en-US" sz="1000" b="1" dirty="0" err="1">
                <a:solidFill>
                  <a:schemeClr val="tx2">
                    <a:lumMod val="50000"/>
                  </a:schemeClr>
                </a:solidFill>
              </a:rPr>
              <a:t>Ηλικί</a:t>
            </a:r>
            <a:r>
              <a:rPr lang="en-US" altLang="en-US" sz="1000" b="1" dirty="0">
                <a:solidFill>
                  <a:schemeClr val="tx2">
                    <a:lumMod val="50000"/>
                  </a:schemeClr>
                </a:solidFill>
              </a:rPr>
              <a:t>ας άνω των 17, με δικαίωμα ψήφου</a:t>
            </a:r>
          </a:p>
          <a:p>
            <a:pPr marL="75898" indent="-228600" defTabSz="914400">
              <a:lnSpc>
                <a:spcPct val="90000"/>
              </a:lnSpc>
              <a:defRPr/>
            </a:pPr>
            <a:endParaRPr lang="en-US" altLang="en-US" sz="1000" b="1" dirty="0">
              <a:solidFill>
                <a:schemeClr val="tx2">
                  <a:lumMod val="50000"/>
                </a:schemeClr>
              </a:solidFill>
            </a:endParaRPr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000" b="1" dirty="0">
                <a:solidFill>
                  <a:schemeClr val="tx2">
                    <a:lumMod val="50000"/>
                  </a:schemeClr>
                </a:solidFill>
              </a:rPr>
              <a:t>ΜΕΓΕΘΟΣ ΔΕΙΓΜΑΤΟΣ: </a:t>
            </a:r>
            <a:r>
              <a:rPr kumimoji="0" lang="el-GR" altLang="en-US" sz="1000" b="1" i="0" u="none" strike="noStrike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7</a:t>
            </a:r>
            <a:r>
              <a:rPr kumimoji="0" lang="en-US" altLang="en-US" sz="1000" b="1" i="0" u="none" strike="noStrike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0</a:t>
            </a:r>
            <a:r>
              <a:rPr kumimoji="0" lang="el-GR" altLang="en-US" sz="1000" b="1" i="0" u="none" strike="noStrike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3</a:t>
            </a:r>
            <a:r>
              <a:rPr kumimoji="0" lang="en-US" altLang="en-US" sz="1000" b="1" i="0" u="none" strike="noStrike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 </a:t>
            </a:r>
            <a:r>
              <a:rPr kumimoji="0" lang="el-GR" altLang="en-US" sz="1000" b="1" i="0" u="none" strike="noStrike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Ν</a:t>
            </a:r>
            <a:r>
              <a:rPr kumimoji="0" lang="en-US" altLang="en-US" sz="1000" b="1" i="0" u="none" strike="noStrike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οικοκυριά</a:t>
            </a:r>
            <a:endParaRPr lang="en-US" altLang="en-US" sz="1000" b="1" dirty="0">
              <a:solidFill>
                <a:schemeClr val="tx2">
                  <a:lumMod val="50000"/>
                </a:schemeClr>
              </a:solidFill>
            </a:endParaRPr>
          </a:p>
          <a:p>
            <a:pPr marL="75898" indent="-228600" defTabSz="914400">
              <a:lnSpc>
                <a:spcPct val="90000"/>
              </a:lnSpc>
              <a:defRPr/>
            </a:pPr>
            <a:endParaRPr lang="en-US" altLang="en-US" sz="1000" b="1" dirty="0">
              <a:solidFill>
                <a:schemeClr val="tx2">
                  <a:lumMod val="50000"/>
                </a:schemeClr>
              </a:solidFill>
            </a:endParaRPr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000" b="1" dirty="0">
                <a:solidFill>
                  <a:schemeClr val="tx2">
                    <a:lumMod val="50000"/>
                  </a:schemeClr>
                </a:solidFill>
              </a:rPr>
              <a:t>ΧΡΟΝΙΚΟ ΔΙΑΣΤΗΜΑ: από </a:t>
            </a:r>
            <a:r>
              <a:rPr lang="el-GR" altLang="en-US" sz="1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en-US" sz="1000" b="1" dirty="0">
                <a:solidFill>
                  <a:schemeClr val="tx2">
                    <a:lumMod val="50000"/>
                  </a:schemeClr>
                </a:solidFill>
              </a:rPr>
              <a:t>27</a:t>
            </a:r>
            <a:r>
              <a:rPr lang="el-GR" altLang="en-US" sz="1000" b="1" dirty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altLang="en-US" sz="1000" b="1" dirty="0">
                <a:solidFill>
                  <a:schemeClr val="tx2">
                    <a:lumMod val="50000"/>
                  </a:schemeClr>
                </a:solidFill>
              </a:rPr>
              <a:t>IOYNIOY </a:t>
            </a:r>
            <a:r>
              <a:rPr lang="el-GR" altLang="en-US" sz="1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en-US" sz="1000" b="1" dirty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en-US" altLang="en-US" sz="1000" b="1" dirty="0" err="1">
                <a:solidFill>
                  <a:schemeClr val="tx2">
                    <a:lumMod val="50000"/>
                  </a:schemeClr>
                </a:solidFill>
              </a:rPr>
              <a:t>έως</a:t>
            </a:r>
            <a:r>
              <a:rPr lang="en-US" altLang="en-US" sz="1000" b="1" dirty="0">
                <a:solidFill>
                  <a:schemeClr val="tx2">
                    <a:lumMod val="50000"/>
                  </a:schemeClr>
                </a:solidFill>
              </a:rPr>
              <a:t> 30  IOYNIOY </a:t>
            </a:r>
            <a:r>
              <a:rPr lang="el-GR" altLang="en-US" sz="1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en-US" sz="1000" b="1" dirty="0">
                <a:solidFill>
                  <a:schemeClr val="tx2">
                    <a:lumMod val="50000"/>
                  </a:schemeClr>
                </a:solidFill>
              </a:rPr>
              <a:t>  2023</a:t>
            </a:r>
          </a:p>
          <a:p>
            <a:pPr marL="75898" indent="-228600" defTabSz="914400">
              <a:lnSpc>
                <a:spcPct val="90000"/>
              </a:lnSpc>
              <a:defRPr/>
            </a:pPr>
            <a:endParaRPr lang="en-US" altLang="en-US" sz="1000" b="1" dirty="0">
              <a:solidFill>
                <a:schemeClr val="tx2">
                  <a:lumMod val="50000"/>
                </a:schemeClr>
              </a:solidFill>
            </a:endParaRPr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000" b="1" dirty="0">
                <a:solidFill>
                  <a:schemeClr val="tx2">
                    <a:lumMod val="50000"/>
                  </a:schemeClr>
                </a:solidFill>
              </a:rPr>
              <a:t>ΠΕΡΙΟΧΗ ΔΙΕΞΑΓΩΓΗΣ: </a:t>
            </a:r>
            <a:r>
              <a:rPr lang="el-GR" altLang="en-US" sz="1000" b="1" dirty="0">
                <a:solidFill>
                  <a:schemeClr val="tx2">
                    <a:lumMod val="50000"/>
                  </a:schemeClr>
                </a:solidFill>
              </a:rPr>
              <a:t>ΔΗΜΟΣ  ΝΑΥΠΛΙΕΩΝ </a:t>
            </a:r>
            <a:endParaRPr lang="en-US" altLang="en-US" sz="1000" b="1" dirty="0">
              <a:solidFill>
                <a:schemeClr val="tx2">
                  <a:lumMod val="50000"/>
                </a:schemeClr>
              </a:solidFill>
            </a:endParaRP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000" b="1" dirty="0">
              <a:solidFill>
                <a:schemeClr val="tx2">
                  <a:lumMod val="50000"/>
                </a:schemeClr>
              </a:solidFill>
            </a:endParaRPr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000" b="1" dirty="0">
                <a:solidFill>
                  <a:schemeClr val="tx2">
                    <a:lumMod val="50000"/>
                  </a:schemeClr>
                </a:solidFill>
              </a:rPr>
              <a:t>ΜΕΘΟΔΟΣ ΔΕΙΓΜΑΤΟΛΗΨΙΑΣ: </a:t>
            </a:r>
            <a:r>
              <a:rPr lang="en-US" altLang="en-US" sz="1000" b="1" dirty="0" err="1">
                <a:solidFill>
                  <a:schemeClr val="tx2">
                    <a:lumMod val="50000"/>
                  </a:schemeClr>
                </a:solidFill>
              </a:rPr>
              <a:t>Πολυστ</a:t>
            </a:r>
            <a:r>
              <a:rPr lang="en-US" altLang="en-US" sz="1000" b="1" dirty="0">
                <a:solidFill>
                  <a:schemeClr val="tx2">
                    <a:lumMod val="50000"/>
                  </a:schemeClr>
                </a:solidFill>
              </a:rPr>
              <a:t>αδιακή τυχαία δειγματοληψία με χρήση quota βάσει  γεωγραφικής κατανομής.</a:t>
            </a: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000" b="1" dirty="0">
              <a:solidFill>
                <a:schemeClr val="tx2">
                  <a:lumMod val="50000"/>
                </a:schemeClr>
              </a:solidFill>
            </a:endParaRPr>
          </a:p>
          <a:p>
            <a:pPr marL="304498" marR="0" lvl="0" indent="-228600" defTabSz="9144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altLang="en-US" sz="1000" b="1" i="0" u="none" strike="noStrike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ΜΕΘΟΔΟΣ ΣΥΛΛΟΓΗΣ ΣΤΟΙΧΕΙΩΝ: </a:t>
            </a:r>
            <a:r>
              <a:rPr kumimoji="0" lang="en-US" altLang="en-US" sz="1000" b="1" i="0" u="none" strike="noStrike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Τηλεφωνικές</a:t>
            </a:r>
            <a:r>
              <a:rPr kumimoji="0" lang="en-US" altLang="en-US" sz="1000" b="1" i="0" u="none" strike="noStrike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 </a:t>
            </a:r>
            <a:r>
              <a:rPr kumimoji="0" lang="en-US" altLang="en-US" sz="1000" b="1" i="0" u="none" strike="noStrike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συνεντεύξεις</a:t>
            </a:r>
            <a:r>
              <a:rPr kumimoji="0" lang="en-US" altLang="en-US" sz="1000" b="1" i="0" u="none" strike="noStrike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 β</a:t>
            </a:r>
            <a:r>
              <a:rPr kumimoji="0" lang="en-US" altLang="en-US" sz="1000" b="1" i="0" u="none" strike="noStrike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άσει</a:t>
            </a:r>
            <a:r>
              <a:rPr kumimoji="0" lang="en-US" altLang="en-US" sz="1000" b="1" i="0" u="none" strike="noStrike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    </a:t>
            </a:r>
            <a:r>
              <a:rPr kumimoji="0" lang="en-US" altLang="en-US" sz="1000" b="1" i="0" u="none" strike="noStrike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ηλεκτρονικού</a:t>
            </a:r>
            <a:r>
              <a:rPr kumimoji="0" lang="en-US" altLang="en-US" sz="1000" b="1" i="0" u="none" strike="noStrike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 </a:t>
            </a:r>
            <a:r>
              <a:rPr kumimoji="0" lang="en-US" altLang="en-US" sz="1000" b="1" i="0" u="none" strike="noStrike" cap="none" spc="0" normalizeH="0" baseline="0" noProof="0" dirty="0" err="1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ερωτημ</a:t>
            </a:r>
            <a:r>
              <a:rPr kumimoji="0" lang="en-US" altLang="en-US" sz="1000" b="1" i="0" u="none" strike="noStrike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ατολογίου (CATI).Ακολουθήθηκε η διαδικασία της τυχαίας  επιλογής τηλεφωνικών αριθμών(random dialing) σε σταθερά και κινητά</a:t>
            </a:r>
            <a:r>
              <a:rPr kumimoji="0" lang="el-GR" altLang="en-US" sz="1000" b="1" i="0" u="none" strike="noStrike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</a:rPr>
              <a:t>.</a:t>
            </a:r>
          </a:p>
          <a:p>
            <a:pPr marL="304498" marR="0" lvl="0" indent="-228600" defTabSz="914400" fontAlgn="auto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altLang="en-US" sz="1000" b="1" i="0" u="none" strike="noStrike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</a:endParaRPr>
          </a:p>
          <a:p>
            <a:pPr indent="-228600" defTabSz="914400">
              <a:lnSpc>
                <a:spcPct val="90000"/>
              </a:lnSpc>
              <a:defRPr/>
            </a:pPr>
            <a:r>
              <a:rPr lang="en-US" altLang="en-US" sz="1000" b="1" dirty="0">
                <a:solidFill>
                  <a:schemeClr val="tx2">
                    <a:lumMod val="50000"/>
                  </a:schemeClr>
                </a:solidFill>
              </a:rPr>
              <a:t>ΣΤΑΘΜΙΣΗ: </a:t>
            </a:r>
            <a:r>
              <a:rPr lang="en-US" altLang="en-US" sz="1000" b="1" dirty="0" err="1">
                <a:solidFill>
                  <a:schemeClr val="tx2">
                    <a:lumMod val="50000"/>
                  </a:schemeClr>
                </a:solidFill>
              </a:rPr>
              <a:t>Έγινε</a:t>
            </a:r>
            <a:r>
              <a:rPr lang="en-US" altLang="en-US" sz="1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en-US" sz="1000" b="1" dirty="0" err="1">
                <a:solidFill>
                  <a:schemeClr val="tx2">
                    <a:lumMod val="50000"/>
                  </a:schemeClr>
                </a:solidFill>
              </a:rPr>
              <a:t>στάθμιση</a:t>
            </a:r>
            <a:r>
              <a:rPr lang="en-US" altLang="en-US" sz="1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en-US" sz="1000" b="1" dirty="0" err="1">
                <a:solidFill>
                  <a:schemeClr val="tx2">
                    <a:lumMod val="50000"/>
                  </a:schemeClr>
                </a:solidFill>
              </a:rPr>
              <a:t>ως</a:t>
            </a:r>
            <a:r>
              <a:rPr lang="en-US" altLang="en-US" sz="1000" b="1" dirty="0">
                <a:solidFill>
                  <a:schemeClr val="tx2">
                    <a:lumMod val="50000"/>
                  </a:schemeClr>
                </a:solidFill>
              </a:rPr>
              <a:t> π</a:t>
            </a:r>
            <a:r>
              <a:rPr lang="en-US" altLang="en-US" sz="1000" b="1" dirty="0" err="1">
                <a:solidFill>
                  <a:schemeClr val="tx2">
                    <a:lumMod val="50000"/>
                  </a:schemeClr>
                </a:solidFill>
              </a:rPr>
              <a:t>ρος</a:t>
            </a:r>
            <a:r>
              <a:rPr lang="en-US" altLang="en-US" sz="1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en-US" sz="1000" b="1" dirty="0" err="1">
                <a:solidFill>
                  <a:schemeClr val="tx2">
                    <a:lumMod val="50000"/>
                  </a:schemeClr>
                </a:solidFill>
              </a:rPr>
              <a:t>Φύλο</a:t>
            </a:r>
            <a:r>
              <a:rPr lang="en-US" altLang="en-US" sz="1000" b="1" dirty="0">
                <a:solidFill>
                  <a:schemeClr val="tx2">
                    <a:lumMod val="50000"/>
                  </a:schemeClr>
                </a:solidFill>
              </a:rPr>
              <a:t> -</a:t>
            </a:r>
            <a:r>
              <a:rPr lang="en-US" altLang="en-US" sz="1000" b="1" dirty="0" err="1">
                <a:solidFill>
                  <a:schemeClr val="tx2">
                    <a:lumMod val="50000"/>
                  </a:schemeClr>
                </a:solidFill>
              </a:rPr>
              <a:t>Ηλικί</a:t>
            </a:r>
            <a:r>
              <a:rPr lang="en-US" altLang="en-US" sz="1000" b="1" dirty="0">
                <a:solidFill>
                  <a:schemeClr val="tx2">
                    <a:lumMod val="50000"/>
                  </a:schemeClr>
                </a:solidFill>
              </a:rPr>
              <a:t>α, Περιοχή κατοικίας και αποτελεσμάτων  Βουλευτικών εκλογών του  </a:t>
            </a:r>
            <a:r>
              <a:rPr lang="el-GR" altLang="en-US" sz="1000" b="1" dirty="0" err="1">
                <a:solidFill>
                  <a:schemeClr val="tx2">
                    <a:lumMod val="50000"/>
                  </a:schemeClr>
                </a:solidFill>
              </a:rPr>
              <a:t>ιουνιου</a:t>
            </a:r>
            <a:r>
              <a:rPr lang="el-GR" altLang="en-US" sz="1000" b="1" dirty="0">
                <a:solidFill>
                  <a:schemeClr val="tx2">
                    <a:lumMod val="50000"/>
                  </a:schemeClr>
                </a:solidFill>
              </a:rPr>
              <a:t> 2023</a:t>
            </a:r>
            <a:endParaRPr lang="en-US" altLang="en-US" sz="1000" b="1" dirty="0">
              <a:solidFill>
                <a:schemeClr val="tx2">
                  <a:lumMod val="50000"/>
                </a:schemeClr>
              </a:solidFill>
            </a:endParaRP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000" b="1" dirty="0">
              <a:solidFill>
                <a:schemeClr val="tx2">
                  <a:lumMod val="50000"/>
                </a:schemeClr>
              </a:solidFill>
            </a:endParaRPr>
          </a:p>
          <a:p>
            <a:pPr marL="276071" indent="-228600" defTabSz="914400">
              <a:lnSpc>
                <a:spcPct val="90000"/>
              </a:lnSpc>
              <a:defRPr/>
            </a:pPr>
            <a:endParaRPr lang="en-US" altLang="en-US" sz="1000" b="1" dirty="0">
              <a:solidFill>
                <a:schemeClr val="tx2">
                  <a:lumMod val="50000"/>
                </a:schemeClr>
              </a:solidFill>
            </a:endParaRPr>
          </a:p>
          <a:p>
            <a:pPr marL="276071" indent="-228600" defTabSz="914400">
              <a:lnSpc>
                <a:spcPct val="90000"/>
              </a:lnSpc>
              <a:defRPr/>
            </a:pPr>
            <a:r>
              <a:rPr lang="en-US" altLang="en-US" sz="1000" b="1" dirty="0" err="1">
                <a:solidFill>
                  <a:schemeClr val="tx2">
                    <a:lumMod val="50000"/>
                  </a:schemeClr>
                </a:solidFill>
              </a:rPr>
              <a:t>Τρό</a:t>
            </a:r>
            <a:r>
              <a:rPr lang="en-US" altLang="en-US" sz="1000" b="1" dirty="0">
                <a:solidFill>
                  <a:schemeClr val="tx2">
                    <a:lumMod val="50000"/>
                  </a:schemeClr>
                </a:solidFill>
              </a:rPr>
              <a:t>πος ελέγχου: Ταυτόχρονη συνακρόαση τηλεφωνικής κλήσης και θέαση οθόνης</a:t>
            </a:r>
          </a:p>
          <a:p>
            <a:pPr marL="47471" indent="-228600" defTabSz="914400">
              <a:lnSpc>
                <a:spcPct val="90000"/>
              </a:lnSpc>
              <a:defRPr/>
            </a:pPr>
            <a:endParaRPr lang="en-US" altLang="en-US" sz="1000" b="1" dirty="0">
              <a:solidFill>
                <a:schemeClr val="tx2">
                  <a:lumMod val="50000"/>
                </a:schemeClr>
              </a:solidFill>
            </a:endParaRPr>
          </a:p>
          <a:p>
            <a:pPr marL="276071" indent="-228600" defTabSz="914400">
              <a:lnSpc>
                <a:spcPct val="90000"/>
              </a:lnSpc>
              <a:defRPr/>
            </a:pPr>
            <a:r>
              <a:rPr lang="en-US" sz="1000" b="1" dirty="0">
                <a:solidFill>
                  <a:schemeClr val="tx2">
                    <a:lumMod val="50000"/>
                  </a:schemeClr>
                </a:solidFill>
              </a:rPr>
              <a:t>ΕΛΑΧΙΣΤΕΣ ΒΑΣΕΙΣ ΔΕΙΓΜΑΤΟΣ :</a:t>
            </a:r>
            <a:r>
              <a:rPr lang="en-US" sz="1000" b="1" dirty="0" err="1">
                <a:solidFill>
                  <a:schemeClr val="tx2">
                    <a:lumMod val="50000"/>
                  </a:schemeClr>
                </a:solidFill>
              </a:rPr>
              <a:t>Στ</a:t>
            </a:r>
            <a:r>
              <a:rPr lang="en-US" sz="1000" b="1" dirty="0">
                <a:solidFill>
                  <a:schemeClr val="tx2">
                    <a:lumMod val="50000"/>
                  </a:schemeClr>
                </a:solidFill>
              </a:rPr>
              <a:t>α πολιτικά κόμματα που συγκεντρώνουν βάση ψηφοφόρων στο αστάθμιστο δείγμα μικρότερο των 60-100 ατόμων (ΚΚΕ, ΕΛΛΗΝΙΚΗ ΛΥΣΗ, </a:t>
            </a:r>
            <a:r>
              <a:rPr lang="el-GR" sz="1000" b="1">
                <a:solidFill>
                  <a:schemeClr val="tx2">
                    <a:lumMod val="50000"/>
                  </a:schemeClr>
                </a:solidFill>
              </a:rPr>
              <a:t>ΝΙΚΗ,ΣΠΑΡΤΙΑΤΕΣ,ΠΛΕΥΣΗ ΕΛΕΥΘΕΡΙΑΣ</a:t>
            </a:r>
            <a:r>
              <a:rPr lang="en-US" sz="1000" b="1">
                <a:solidFill>
                  <a:schemeClr val="tx2">
                    <a:lumMod val="50000"/>
                  </a:schemeClr>
                </a:solidFill>
              </a:rPr>
              <a:t>), </a:t>
            </a:r>
            <a:r>
              <a:rPr lang="en-US" sz="1000" b="1" dirty="0">
                <a:solidFill>
                  <a:schemeClr val="tx2">
                    <a:lumMod val="50000"/>
                  </a:schemeClr>
                </a:solidFill>
              </a:rPr>
              <a:t>η ανάλυση επιτρέπεται άλλα είναι ενδεικτική.</a:t>
            </a:r>
          </a:p>
          <a:p>
            <a:pPr marL="276071" indent="-228600" defTabSz="914400">
              <a:lnSpc>
                <a:spcPct val="90000"/>
              </a:lnSpc>
              <a:defRPr/>
            </a:pPr>
            <a:endParaRPr lang="en-US" sz="1000" b="1" dirty="0">
              <a:solidFill>
                <a:schemeClr val="tx2">
                  <a:lumMod val="50000"/>
                </a:schemeClr>
              </a:solidFill>
            </a:endParaRPr>
          </a:p>
          <a:p>
            <a:pPr marL="225866" marR="0" lvl="0" indent="-228600" algn="l" defTabSz="914400" rtl="0" eaLnBrk="1" fontAlgn="auto" latinLnBrk="0" hangingPunct="1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225866" algn="l"/>
                <a:tab pos="226298" algn="l"/>
              </a:tabLst>
              <a:defRPr/>
            </a:pPr>
            <a:r>
              <a:rPr kumimoji="0" lang="el-GR" sz="10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Δειγματοληπτικό σφάλμα</a:t>
            </a:r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:</a:t>
            </a:r>
            <a:r>
              <a:rPr kumimoji="0" lang="el-GR" sz="1000" b="1" i="0" u="none" strike="noStrike" kern="1200" cap="none" spc="0" normalizeH="0" baseline="0" noProof="0" dirty="0">
                <a:ln>
                  <a:noFill/>
                </a:ln>
                <a:solidFill>
                  <a:schemeClr val="tx2">
                    <a:lumMod val="50000"/>
                  </a:scheme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Με διάστημα βεβαιότητας 95%, κυμαίνεται εντός του διαστήματος +/- 3,70 % </a:t>
            </a:r>
          </a:p>
          <a:p>
            <a:pPr marL="225866" marR="0" lvl="0" indent="-228600" algn="l" defTabSz="914400" rtl="0" eaLnBrk="1" fontAlgn="auto" latinLnBrk="0" hangingPunct="1">
              <a:lnSpc>
                <a:spcPct val="90000"/>
              </a:lnSpc>
              <a:spcBef>
                <a:spcPts val="303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>
                <a:tab pos="225866" algn="l"/>
                <a:tab pos="226298" algn="l"/>
              </a:tabLst>
              <a:defRPr/>
            </a:pPr>
            <a:endParaRPr kumimoji="0" lang="en-US" sz="10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50000"/>
                </a:scheme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0" indent="0" defTabSz="914400">
              <a:lnSpc>
                <a:spcPct val="90000"/>
              </a:lnSpc>
              <a:spcBef>
                <a:spcPts val="303"/>
              </a:spcBef>
              <a:buNone/>
              <a:tabLst>
                <a:tab pos="225866" algn="l"/>
                <a:tab pos="226298" algn="l"/>
              </a:tabLst>
              <a:defRPr/>
            </a:pPr>
            <a:endParaRPr lang="en-US" sz="1000" b="1" dirty="0">
              <a:solidFill>
                <a:schemeClr val="tx2">
                  <a:lumMod val="50000"/>
                </a:schemeClr>
              </a:solidFill>
            </a:endParaRPr>
          </a:p>
          <a:p>
            <a:pPr marL="133046" indent="-228600" defTabSz="914400">
              <a:lnSpc>
                <a:spcPct val="90000"/>
              </a:lnSpc>
              <a:defRPr/>
            </a:pPr>
            <a:r>
              <a:rPr lang="en-US" sz="1000" b="1" dirty="0">
                <a:solidFill>
                  <a:schemeClr val="tx2">
                    <a:lumMod val="50000"/>
                  </a:schemeClr>
                </a:solidFill>
              </a:rPr>
              <a:t>  </a:t>
            </a:r>
            <a:r>
              <a:rPr lang="en-US" sz="1000" b="1" dirty="0" err="1">
                <a:solidFill>
                  <a:schemeClr val="tx2">
                    <a:lumMod val="50000"/>
                  </a:schemeClr>
                </a:solidFill>
              </a:rPr>
              <a:t>Προσω</a:t>
            </a:r>
            <a:r>
              <a:rPr lang="en-US" sz="1000" b="1" dirty="0">
                <a:solidFill>
                  <a:schemeClr val="tx2">
                    <a:lumMod val="50000"/>
                  </a:schemeClr>
                </a:solidFill>
              </a:rPr>
              <a:t>πικό   field: </a:t>
            </a:r>
            <a:r>
              <a:rPr lang="en-US" sz="1000" b="1" dirty="0">
                <a:solidFill>
                  <a:schemeClr val="tx2">
                    <a:lumMod val="50000"/>
                  </a:schemeClr>
                </a:solidFill>
                <a:effectLst/>
              </a:rPr>
              <a:t>Εργάστηκαν  32 </a:t>
            </a:r>
            <a:r>
              <a:rPr lang="en-US" sz="1000" b="1" dirty="0">
                <a:solidFill>
                  <a:schemeClr val="tx2">
                    <a:lumMod val="50000"/>
                  </a:schemeClr>
                </a:solidFill>
              </a:rPr>
              <a:t>  ερευνητές  και 1 επόπτης  </a:t>
            </a:r>
          </a:p>
          <a:p>
            <a:pPr marL="133046" indent="-228600" defTabSz="914400">
              <a:lnSpc>
                <a:spcPct val="90000"/>
              </a:lnSpc>
              <a:defRPr/>
            </a:pPr>
            <a:endParaRPr lang="en-US" sz="1000" b="1" dirty="0">
              <a:solidFill>
                <a:schemeClr val="tx2">
                  <a:lumMod val="50000"/>
                </a:schemeClr>
              </a:solidFill>
              <a:effectLst/>
            </a:endParaRPr>
          </a:p>
          <a:p>
            <a:pPr indent="-228600" defTabSz="914400">
              <a:lnSpc>
                <a:spcPct val="90000"/>
              </a:lnSpc>
              <a:defRPr/>
            </a:pPr>
            <a:endParaRPr lang="en-US" altLang="en-US" sz="1000" b="1" dirty="0">
              <a:solidFill>
                <a:schemeClr val="tx2">
                  <a:lumMod val="50000"/>
                </a:schemeClr>
              </a:solidFill>
            </a:endParaRPr>
          </a:p>
          <a:p>
            <a:pPr marL="152248" indent="-228600" defTabSz="914400" fontAlgn="base">
              <a:lnSpc>
                <a:spcPct val="90000"/>
              </a:lnSpc>
              <a:spcBef>
                <a:spcPts val="666"/>
              </a:spcBef>
              <a:spcAft>
                <a:spcPct val="0"/>
              </a:spcAft>
              <a:defRPr/>
            </a:pPr>
            <a:r>
              <a:rPr lang="en-US" altLang="en-US" sz="1000" b="1" dirty="0">
                <a:solidFill>
                  <a:schemeClr val="tx2">
                    <a:lumMod val="50000"/>
                  </a:schemeClr>
                </a:solidFill>
              </a:rPr>
              <a:t>Η Opinion Poll ΕΠΕ. </a:t>
            </a:r>
            <a:r>
              <a:rPr lang="en-US" altLang="en-US" sz="1000" b="1" dirty="0" err="1">
                <a:solidFill>
                  <a:schemeClr val="tx2">
                    <a:lumMod val="50000"/>
                  </a:schemeClr>
                </a:solidFill>
              </a:rPr>
              <a:t>Είν</a:t>
            </a:r>
            <a:r>
              <a:rPr lang="en-US" altLang="en-US" sz="1000" b="1" dirty="0">
                <a:solidFill>
                  <a:schemeClr val="tx2">
                    <a:lumMod val="50000"/>
                  </a:schemeClr>
                </a:solidFill>
              </a:rPr>
              <a:t>αι μέλος του ΣΕΔΕΑ, της ESOMAR, της WAPOR και τηρεί τον κανονισμό του Π.Ε.Σ.Σ. και </a:t>
            </a:r>
            <a:r>
              <a:rPr lang="en-US" altLang="en-US" sz="1000" b="1" dirty="0" err="1">
                <a:solidFill>
                  <a:schemeClr val="tx2">
                    <a:lumMod val="50000"/>
                  </a:schemeClr>
                </a:solidFill>
              </a:rPr>
              <a:t>τους</a:t>
            </a:r>
            <a:r>
              <a:rPr lang="en-US" altLang="en-US" sz="1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en-US" sz="1000" b="1" dirty="0" err="1">
                <a:solidFill>
                  <a:schemeClr val="tx2">
                    <a:lumMod val="50000"/>
                  </a:schemeClr>
                </a:solidFill>
              </a:rPr>
              <a:t>διεθνείς</a:t>
            </a:r>
            <a:r>
              <a:rPr lang="en-US" altLang="en-US" sz="1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en-US" sz="1000" b="1" dirty="0" err="1">
                <a:solidFill>
                  <a:schemeClr val="tx2">
                    <a:lumMod val="50000"/>
                  </a:schemeClr>
                </a:solidFill>
              </a:rPr>
              <a:t>κώδικες</a:t>
            </a:r>
            <a:r>
              <a:rPr lang="en-US" altLang="en-US" sz="1000" b="1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altLang="en-US" sz="1000" b="1" dirty="0" err="1">
                <a:solidFill>
                  <a:schemeClr val="tx2">
                    <a:lumMod val="50000"/>
                  </a:schemeClr>
                </a:solidFill>
              </a:rPr>
              <a:t>δεοντολογί</a:t>
            </a:r>
            <a:r>
              <a:rPr lang="en-US" altLang="en-US" sz="1000" b="1" dirty="0">
                <a:solidFill>
                  <a:schemeClr val="tx2">
                    <a:lumMod val="50000"/>
                  </a:schemeClr>
                </a:solidFill>
              </a:rPr>
              <a:t>ας για την διεξαγωγή και δημοσιοποίηση ερευνών κοινής γνώμης.</a:t>
            </a:r>
          </a:p>
        </p:txBody>
      </p:sp>
      <p:pic>
        <p:nvPicPr>
          <p:cNvPr id="2" name="Εικόνα 1" descr="9001">
            <a:extLst>
              <a:ext uri="{FF2B5EF4-FFF2-40B4-BE49-F238E27FC236}">
                <a16:creationId xmlns:a16="http://schemas.microsoft.com/office/drawing/2014/main" id="{28A091B8-C24C-95B1-AC2F-630B73B2042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424" y="7500539"/>
            <a:ext cx="935990" cy="503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Εικόνα 2" descr="Εικόνα που περιέχει κείμενο, λογότυπο, γραμματοσειρά, γραφικά&#10;&#10;Περιγραφή που δημιουργήθηκε αυτόματα">
            <a:extLst>
              <a:ext uri="{FF2B5EF4-FFF2-40B4-BE49-F238E27FC236}">
                <a16:creationId xmlns:a16="http://schemas.microsoft.com/office/drawing/2014/main" id="{D10CDFFF-B095-FC4C-2765-C635C198724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8644" y="7530874"/>
            <a:ext cx="911860" cy="470535"/>
          </a:xfrm>
          <a:prstGeom prst="rect">
            <a:avLst/>
          </a:prstGeom>
        </p:spPr>
      </p:pic>
      <p:pic>
        <p:nvPicPr>
          <p:cNvPr id="4" name="Εικόνα 3" descr="Εικόνα που περιέχει κείμενο, λογότυπο, γραφικά, γραμματοσειρά&#10;&#10;Περιγραφή που δημιουργήθηκε αυτόματα">
            <a:extLst>
              <a:ext uri="{FF2B5EF4-FFF2-40B4-BE49-F238E27FC236}">
                <a16:creationId xmlns:a16="http://schemas.microsoft.com/office/drawing/2014/main" id="{9A56F591-9069-8EB9-B320-E8F3F29D5BE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734" y="7520078"/>
            <a:ext cx="914400" cy="492125"/>
          </a:xfrm>
          <a:prstGeom prst="rect">
            <a:avLst/>
          </a:prstGeom>
        </p:spPr>
      </p:pic>
      <p:pic>
        <p:nvPicPr>
          <p:cNvPr id="5" name="Εικόνα 4" descr="Εικόνα που περιέχει κείμενο, λογότυπο, γραφικά, γραμματοσειρά&#10;&#10;Περιγραφή που δημιουργήθηκε αυτόματα">
            <a:extLst>
              <a:ext uri="{FF2B5EF4-FFF2-40B4-BE49-F238E27FC236}">
                <a16:creationId xmlns:a16="http://schemas.microsoft.com/office/drawing/2014/main" id="{8B24E1EF-A45F-EDEA-C127-EF152A89D0F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9364" y="7529239"/>
            <a:ext cx="922020" cy="495935"/>
          </a:xfrm>
          <a:prstGeom prst="rect">
            <a:avLst/>
          </a:prstGeom>
        </p:spPr>
      </p:pic>
      <p:pic>
        <p:nvPicPr>
          <p:cNvPr id="6" name="Εικόνα 5" descr="27001">
            <a:extLst>
              <a:ext uri="{FF2B5EF4-FFF2-40B4-BE49-F238E27FC236}">
                <a16:creationId xmlns:a16="http://schemas.microsoft.com/office/drawing/2014/main" id="{70165AA2-6D62-A625-4C7A-2F537AFF52E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8749" y="7529239"/>
            <a:ext cx="873760" cy="47053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Εικόνα 6" descr="Εικόνα που περιέχει κείμενο, λογότυπο, γραμματοσειρά, γραφικά&#10;&#10;Περιγραφή που δημιουργήθηκε αυτόματα">
            <a:extLst>
              <a:ext uri="{FF2B5EF4-FFF2-40B4-BE49-F238E27FC236}">
                <a16:creationId xmlns:a16="http://schemas.microsoft.com/office/drawing/2014/main" id="{93AEF46B-D0E5-68D7-E8B9-4ACF8C5F7962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49739" y="7500539"/>
            <a:ext cx="743585" cy="52443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824981"/>
          </a:xfrm>
          <a:solidFill>
            <a:schemeClr val="tx2">
              <a:lumMod val="5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Ποιο θεωρείτε προσωπικά ως το μεγαλύτερο πρόβλημα που αντιμετωπίζει ο Δήμος σας;</a:t>
            </a:r>
            <a:br>
              <a:rPr lang="en-US" sz="2000" b="1" dirty="0">
                <a:solidFill>
                  <a:schemeClr val="bg1"/>
                </a:solidFill>
              </a:rPr>
            </a:br>
            <a:r>
              <a:rPr lang="en-US" sz="2000" b="1" dirty="0">
                <a:solidFill>
                  <a:schemeClr val="bg1"/>
                </a:solidFill>
              </a:rPr>
              <a:t>                                                            </a:t>
            </a:r>
            <a:r>
              <a:rPr lang="el-GR" sz="2000" b="1" dirty="0">
                <a:solidFill>
                  <a:schemeClr val="bg1"/>
                </a:solidFill>
                <a:highlight>
                  <a:srgbClr val="800000"/>
                </a:highlight>
              </a:rPr>
              <a:t>ΜΕΧΡΙ 3 ΕΠΙΛΟΓΕΣ</a:t>
            </a:r>
            <a:endParaRPr lang="en-US" sz="2000" b="1" dirty="0">
              <a:solidFill>
                <a:schemeClr val="bg1"/>
              </a:solidFill>
              <a:highlight>
                <a:srgbClr val="800000"/>
              </a:highlight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7406266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A2F4DAE5-2671-B851-BE21-F05B445567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84" y="7253288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12190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91911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Πόσο ικανοποιημένος/ η είστε από την συνολική παρουσία και το έργο του Δημάρχου </a:t>
            </a:r>
            <a:r>
              <a:rPr lang="el-GR" sz="2000" b="1" dirty="0" err="1">
                <a:solidFill>
                  <a:schemeClr val="bg1"/>
                </a:solidFill>
              </a:rPr>
              <a:t>Κωστούρου</a:t>
            </a:r>
            <a:r>
              <a:rPr lang="el-GR" sz="2000" b="1" dirty="0">
                <a:solidFill>
                  <a:schemeClr val="bg1"/>
                </a:solidFill>
              </a:rPr>
              <a:t> Δημήτρη;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7051689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5F783995-B282-2768-8801-247E2B0EFF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84" y="7253288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6392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341" y="1894682"/>
            <a:ext cx="9744075" cy="2952983"/>
          </a:xfrm>
          <a:solidFill>
            <a:schemeClr val="tx2">
              <a:lumMod val="50000"/>
            </a:schemeClr>
          </a:solidFill>
        </p:spPr>
        <p:txBody>
          <a:bodyPr/>
          <a:lstStyle/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l-GR" sz="2600" b="1" dirty="0">
                <a:solidFill>
                  <a:schemeClr val="bg1"/>
                </a:solidFill>
              </a:rPr>
              <a:t>Ποιο από τα στελέχη που έχουν δηλώσει ή ακούγεται ότι θα είναι υποψήφιοι Δήμαρχοι στις ερχόμενες εκλογές, που θα σας διαβάσουμε θεωρείτε ότι είναι...</a:t>
            </a:r>
            <a:endParaRPr lang="en-US" sz="2600" b="1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chemeClr val="bg1"/>
              </a:solidFill>
            </a:endParaRPr>
          </a:p>
        </p:txBody>
      </p:sp>
      <p:pic>
        <p:nvPicPr>
          <p:cNvPr id="2" name="Picture 6">
            <a:extLst>
              <a:ext uri="{FF2B5EF4-FFF2-40B4-BE49-F238E27FC236}">
                <a16:creationId xmlns:a16="http://schemas.microsoft.com/office/drawing/2014/main" id="{F2E3080B-E505-998F-AB7D-2DDE11D211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84" y="7253288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6392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44299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...π</a:t>
            </a:r>
            <a:r>
              <a:rPr lang="en-US" sz="2000" b="1" dirty="0" err="1">
                <a:solidFill>
                  <a:schemeClr val="bg1"/>
                </a:solidFill>
              </a:rPr>
              <a:t>ιο</a:t>
            </a:r>
            <a:r>
              <a:rPr lang="en-US" sz="2000" b="1" dirty="0">
                <a:solidFill>
                  <a:schemeClr val="bg1"/>
                </a:solidFill>
              </a:rPr>
              <a:t> </a:t>
            </a:r>
            <a:r>
              <a:rPr lang="en-US" sz="2000" b="1" dirty="0" err="1">
                <a:solidFill>
                  <a:schemeClr val="bg1"/>
                </a:solidFill>
              </a:rPr>
              <a:t>δρ</a:t>
            </a:r>
            <a:r>
              <a:rPr lang="en-US" sz="2000" b="1" dirty="0">
                <a:solidFill>
                  <a:schemeClr val="bg1"/>
                </a:solidFill>
              </a:rPr>
              <a:t>αστήριος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165781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460245AB-0CAB-E7E2-31A8-1118F63A345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84" y="7253288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63923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744299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n-US" sz="2000" b="1" dirty="0">
                <a:solidFill>
                  <a:schemeClr val="bg1"/>
                </a:solidFill>
              </a:rPr>
              <a:t>...π</a:t>
            </a:r>
            <a:r>
              <a:rPr lang="en-US" sz="2000" b="1" dirty="0" err="1">
                <a:solidFill>
                  <a:schemeClr val="bg1"/>
                </a:solidFill>
              </a:rPr>
              <a:t>ιο</a:t>
            </a:r>
            <a:r>
              <a:rPr lang="en-US" sz="2000" b="1" dirty="0">
                <a:solidFill>
                  <a:schemeClr val="bg1"/>
                </a:solidFill>
              </a:rPr>
              <a:t> απ</a:t>
            </a:r>
            <a:r>
              <a:rPr lang="en-US" sz="2000" b="1" dirty="0" err="1">
                <a:solidFill>
                  <a:schemeClr val="bg1"/>
                </a:solidFill>
              </a:rPr>
              <a:t>οτελεσμ</a:t>
            </a:r>
            <a:r>
              <a:rPr lang="en-US" sz="2000" b="1" dirty="0">
                <a:solidFill>
                  <a:schemeClr val="bg1"/>
                </a:solidFill>
              </a:rPr>
              <a:t>ατικός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3868852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45C96383-A043-46B9-C34B-D1718C3E79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84" y="7253288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63923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596381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r>
              <a:rPr lang="el-GR" sz="2000" b="1" dirty="0">
                <a:solidFill>
                  <a:schemeClr val="bg1"/>
                </a:solidFill>
              </a:rPr>
              <a:t>...πιο καλός γνώστης των προβλημάτων του Δήμου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64422631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CBFCE7A7-91F6-7E63-0573-22B6B788C4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84" y="7253288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63923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44340" y="432319"/>
            <a:ext cx="9338072" cy="1246010"/>
          </a:xfrm>
          <a:solidFill>
            <a:schemeClr val="tx2">
              <a:lumMod val="50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el-GR" sz="2000" b="1" dirty="0">
                <a:solidFill>
                  <a:schemeClr val="bg1"/>
                </a:solidFill>
              </a:rPr>
              <a:t>Ποιον από τους παρακάτω που ακούγεται ότι θα είναι υποψήφιοι Δήμαρχοι, θα ψηφίζατε για Δήμαρχο, αν είχαμε Δημοτικές εκλογές την ερχόμενη Κυριακή;</a:t>
            </a:r>
            <a:endParaRPr lang="en-US" sz="20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5345203"/>
              </p:ext>
            </p:extLst>
          </p:nvPr>
        </p:nvGraphicFramePr>
        <p:xfrm>
          <a:off x="541338" y="1895475"/>
          <a:ext cx="9744075" cy="53578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3" name="Picture 6">
            <a:extLst>
              <a:ext uri="{FF2B5EF4-FFF2-40B4-BE49-F238E27FC236}">
                <a16:creationId xmlns:a16="http://schemas.microsoft.com/office/drawing/2014/main" id="{42B26B33-2420-A4A6-4751-7EC1495F504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84" y="7253288"/>
            <a:ext cx="1027112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6701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4449</TotalTime>
  <Words>385</Words>
  <Application>Microsoft Office PowerPoint</Application>
  <PresentationFormat>Χαρτί B4 (ISO) (250x353 χιλ.)</PresentationFormat>
  <Paragraphs>51</Paragraphs>
  <Slides>11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4</vt:i4>
      </vt:variant>
      <vt:variant>
        <vt:lpstr>Τίτλοι διαφανειών</vt:lpstr>
      </vt:variant>
      <vt:variant>
        <vt:i4>11</vt:i4>
      </vt:variant>
    </vt:vector>
  </HeadingPairs>
  <TitlesOfParts>
    <vt:vector size="19" baseType="lpstr">
      <vt:lpstr>Arial</vt:lpstr>
      <vt:lpstr>Arial</vt:lpstr>
      <vt:lpstr>Calibri</vt:lpstr>
      <vt:lpstr>Calibri Light</vt:lpstr>
      <vt:lpstr>Office Theme</vt:lpstr>
      <vt:lpstr>2_Office Theme</vt:lpstr>
      <vt:lpstr>3_Office Theme</vt:lpstr>
      <vt:lpstr>4_Office Theme</vt:lpstr>
      <vt:lpstr>Παρουσίαση του PowerPoint</vt:lpstr>
      <vt:lpstr>Ταυτότητα Έρευνας</vt:lpstr>
      <vt:lpstr>Ποιο θεωρείτε προσωπικά ως το μεγαλύτερο πρόβλημα που αντιμετωπίζει ο Δήμος σας;                                                             ΜΕΧΡΙ 3 ΕΠΙΛΟΓΕΣ</vt:lpstr>
      <vt:lpstr>Πόσο ικανοποιημένος/ η είστε από την συνολική παρουσία και το έργο του Δημάρχου Κωστούρου Δημήτρη;</vt:lpstr>
      <vt:lpstr>Παρουσίαση του PowerPoint</vt:lpstr>
      <vt:lpstr>...πιο δραστήριος</vt:lpstr>
      <vt:lpstr>...πιο αποτελεσματικός</vt:lpstr>
      <vt:lpstr>...πιο καλός γνώστης των προβλημάτων του Δήμου</vt:lpstr>
      <vt:lpstr>Ποιον από τους παρακάτω που ακούγεται ότι θα είναι υποψήφιοι Δήμαρχοι, θα ψηφίζατε για Δήμαρχο, αν είχαμε Δημοτικές εκλογές την ερχόμενη Κυριακή;</vt:lpstr>
      <vt:lpstr>Ποιον από τους παρακάτω που ακούγεται ότι θα είναι υποψήφιοι Δήμαρχοι, θα ψηφίζατε για Δήμαρχο, αν είχαμε Δημοτικές εκλογές την ερχόμενη Κυριακή; Επι των εγκύρων</vt:lpstr>
      <vt:lpstr>ΤΕΛΟΣ ΠΑΡΟΥΣΙΑΣΗΣ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ΤΙΤΛΟΣ</dc:title>
  <dc:creator>Λογαριασμός Microsoft</dc:creator>
  <cp:lastModifiedBy>Zaharias</cp:lastModifiedBy>
  <cp:revision>675</cp:revision>
  <dcterms:created xsi:type="dcterms:W3CDTF">2021-02-20T11:15:26Z</dcterms:created>
  <dcterms:modified xsi:type="dcterms:W3CDTF">2023-07-17T13:05:56Z</dcterms:modified>
</cp:coreProperties>
</file>